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3800475" y="1789113"/>
            <a:ext cx="5340350" cy="5056187"/>
            <a:chOff x="2394" y="1127"/>
            <a:chExt cx="3364" cy="3185"/>
          </a:xfrm>
        </p:grpSpPr>
        <p:sp>
          <p:nvSpPr>
            <p:cNvPr id="5" name="Rectangle 3"/>
            <p:cNvSpPr>
              <a:spLocks noChangeArrowheads="1"/>
            </p:cNvSpPr>
            <p:nvPr/>
          </p:nvSpPr>
          <p:spPr bwMode="ltGray">
            <a:xfrm>
              <a:off x="4230" y="1365"/>
              <a:ext cx="197" cy="102"/>
            </a:xfrm>
            <a:prstGeom prst="rect">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6" name="Oval 4"/>
            <p:cNvSpPr>
              <a:spLocks noChangeArrowheads="1"/>
            </p:cNvSpPr>
            <p:nvPr/>
          </p:nvSpPr>
          <p:spPr bwMode="ltGray">
            <a:xfrm>
              <a:off x="4299" y="1185"/>
              <a:ext cx="47" cy="47"/>
            </a:xfrm>
            <a:prstGeom prst="ellipse">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7" name="Rectangle 5"/>
            <p:cNvSpPr>
              <a:spLocks noChangeArrowheads="1"/>
            </p:cNvSpPr>
            <p:nvPr/>
          </p:nvSpPr>
          <p:spPr bwMode="ltGray">
            <a:xfrm rot="995337">
              <a:off x="5205" y="1495"/>
              <a:ext cx="6" cy="2073"/>
            </a:xfrm>
            <a:prstGeom prst="rect">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8" name="Freeform 6"/>
            <p:cNvSpPr>
              <a:spLocks noEditPoints="1"/>
            </p:cNvSpPr>
            <p:nvPr/>
          </p:nvSpPr>
          <p:spPr bwMode="ltGray">
            <a:xfrm>
              <a:off x="4871" y="3508"/>
              <a:ext cx="66" cy="96"/>
            </a:xfrm>
            <a:custGeom>
              <a:avLst/>
              <a:gdLst>
                <a:gd name="T0" fmla="*/ 18 w 66"/>
                <a:gd name="T1" fmla="*/ 96 h 96"/>
                <a:gd name="T2" fmla="*/ 42 w 66"/>
                <a:gd name="T3" fmla="*/ 78 h 96"/>
                <a:gd name="T4" fmla="*/ 60 w 66"/>
                <a:gd name="T5" fmla="*/ 60 h 96"/>
                <a:gd name="T6" fmla="*/ 66 w 66"/>
                <a:gd name="T7" fmla="*/ 36 h 96"/>
                <a:gd name="T8" fmla="*/ 60 w 66"/>
                <a:gd name="T9" fmla="*/ 12 h 96"/>
                <a:gd name="T10" fmla="*/ 36 w 66"/>
                <a:gd name="T11" fmla="*/ 0 h 96"/>
                <a:gd name="T12" fmla="*/ 24 w 66"/>
                <a:gd name="T13" fmla="*/ 6 h 96"/>
                <a:gd name="T14" fmla="*/ 12 w 66"/>
                <a:gd name="T15" fmla="*/ 12 h 96"/>
                <a:gd name="T16" fmla="*/ 0 w 66"/>
                <a:gd name="T17" fmla="*/ 36 h 96"/>
                <a:gd name="T18" fmla="*/ 0 w 66"/>
                <a:gd name="T19" fmla="*/ 60 h 96"/>
                <a:gd name="T20" fmla="*/ 12 w 66"/>
                <a:gd name="T21" fmla="*/ 84 h 96"/>
                <a:gd name="T22" fmla="*/ 18 w 66"/>
                <a:gd name="T23" fmla="*/ 96 h 96"/>
                <a:gd name="T24" fmla="*/ 18 w 66"/>
                <a:gd name="T25" fmla="*/ 96 h 96"/>
                <a:gd name="T26" fmla="*/ 42 w 66"/>
                <a:gd name="T27" fmla="*/ 18 h 96"/>
                <a:gd name="T28" fmla="*/ 54 w 66"/>
                <a:gd name="T29" fmla="*/ 24 h 96"/>
                <a:gd name="T30" fmla="*/ 60 w 66"/>
                <a:gd name="T31" fmla="*/ 36 h 96"/>
                <a:gd name="T32" fmla="*/ 60 w 66"/>
                <a:gd name="T33" fmla="*/ 48 h 96"/>
                <a:gd name="T34" fmla="*/ 54 w 66"/>
                <a:gd name="T35" fmla="*/ 54 h 96"/>
                <a:gd name="T36" fmla="*/ 36 w 66"/>
                <a:gd name="T37" fmla="*/ 72 h 96"/>
                <a:gd name="T38" fmla="*/ 24 w 66"/>
                <a:gd name="T39" fmla="*/ 78 h 96"/>
                <a:gd name="T40" fmla="*/ 24 w 66"/>
                <a:gd name="T41" fmla="*/ 78 h 96"/>
                <a:gd name="T42" fmla="*/ 12 w 66"/>
                <a:gd name="T43" fmla="*/ 48 h 96"/>
                <a:gd name="T44" fmla="*/ 18 w 66"/>
                <a:gd name="T45" fmla="*/ 24 h 96"/>
                <a:gd name="T46" fmla="*/ 30 w 66"/>
                <a:gd name="T47" fmla="*/ 18 h 96"/>
                <a:gd name="T48" fmla="*/ 42 w 66"/>
                <a:gd name="T49" fmla="*/ 18 h 96"/>
                <a:gd name="T50" fmla="*/ 42 w 66"/>
                <a:gd name="T51"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9" name="Rectangle 7"/>
            <p:cNvSpPr>
              <a:spLocks noChangeArrowheads="1"/>
            </p:cNvSpPr>
            <p:nvPr/>
          </p:nvSpPr>
          <p:spPr bwMode="ltGray">
            <a:xfrm rot="91736">
              <a:off x="5487" y="1535"/>
              <a:ext cx="6" cy="1998"/>
            </a:xfrm>
            <a:prstGeom prst="rect">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10" name="Rectangle 8"/>
            <p:cNvSpPr>
              <a:spLocks noChangeArrowheads="1"/>
            </p:cNvSpPr>
            <p:nvPr/>
          </p:nvSpPr>
          <p:spPr bwMode="ltGray">
            <a:xfrm rot="-926223">
              <a:off x="5640" y="1521"/>
              <a:ext cx="6" cy="881"/>
            </a:xfrm>
            <a:prstGeom prst="rect">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11" name="Rectangle 9"/>
            <p:cNvSpPr>
              <a:spLocks noChangeArrowheads="1"/>
            </p:cNvSpPr>
            <p:nvPr/>
          </p:nvSpPr>
          <p:spPr bwMode="ltGray">
            <a:xfrm rot="-1140313">
              <a:off x="3444" y="1816"/>
              <a:ext cx="6" cy="2033"/>
            </a:xfrm>
            <a:prstGeom prst="rect">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12" name="Rectangle 10"/>
            <p:cNvSpPr>
              <a:spLocks noChangeArrowheads="1"/>
            </p:cNvSpPr>
            <p:nvPr/>
          </p:nvSpPr>
          <p:spPr bwMode="ltGray">
            <a:xfrm rot="1114412">
              <a:off x="2757" y="1821"/>
              <a:ext cx="6" cy="2119"/>
            </a:xfrm>
            <a:prstGeom prst="rect">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13" name="Rectangle 11"/>
            <p:cNvSpPr>
              <a:spLocks noChangeArrowheads="1"/>
            </p:cNvSpPr>
            <p:nvPr/>
          </p:nvSpPr>
          <p:spPr bwMode="ltGray">
            <a:xfrm rot="254676">
              <a:off x="3035" y="1870"/>
              <a:ext cx="6" cy="1906"/>
            </a:xfrm>
            <a:prstGeom prst="rect">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14" name="Freeform 12"/>
            <p:cNvSpPr>
              <a:spLocks/>
            </p:cNvSpPr>
            <p:nvPr/>
          </p:nvSpPr>
          <p:spPr bwMode="ltGray">
            <a:xfrm>
              <a:off x="4007" y="3021"/>
              <a:ext cx="623" cy="156"/>
            </a:xfrm>
            <a:custGeom>
              <a:avLst/>
              <a:gdLst>
                <a:gd name="T0" fmla="*/ 6 w 623"/>
                <a:gd name="T1" fmla="*/ 18 h 156"/>
                <a:gd name="T2" fmla="*/ 162 w 623"/>
                <a:gd name="T3" fmla="*/ 36 h 156"/>
                <a:gd name="T4" fmla="*/ 251 w 623"/>
                <a:gd name="T5" fmla="*/ 36 h 156"/>
                <a:gd name="T6" fmla="*/ 354 w 623"/>
                <a:gd name="T7" fmla="*/ 30 h 156"/>
                <a:gd name="T8" fmla="*/ 473 w 623"/>
                <a:gd name="T9" fmla="*/ 18 h 156"/>
                <a:gd name="T10" fmla="*/ 611 w 623"/>
                <a:gd name="T11" fmla="*/ 0 h 156"/>
                <a:gd name="T12" fmla="*/ 623 w 623"/>
                <a:gd name="T13" fmla="*/ 114 h 156"/>
                <a:gd name="T14" fmla="*/ 497 w 623"/>
                <a:gd name="T15" fmla="*/ 138 h 156"/>
                <a:gd name="T16" fmla="*/ 414 w 623"/>
                <a:gd name="T17" fmla="*/ 150 h 156"/>
                <a:gd name="T18" fmla="*/ 318 w 623"/>
                <a:gd name="T19" fmla="*/ 156 h 156"/>
                <a:gd name="T20" fmla="*/ 215 w 623"/>
                <a:gd name="T21" fmla="*/ 156 h 156"/>
                <a:gd name="T22" fmla="*/ 108 w 623"/>
                <a:gd name="T23" fmla="*/ 150 h 156"/>
                <a:gd name="T24" fmla="*/ 0 w 623"/>
                <a:gd name="T25" fmla="*/ 132 h 156"/>
                <a:gd name="T26" fmla="*/ 6 w 623"/>
                <a:gd name="T27" fmla="*/ 18 h 156"/>
                <a:gd name="T28" fmla="*/ 6 w 623"/>
                <a:gd name="T29" fmla="*/ 1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15" name="Freeform 13"/>
            <p:cNvSpPr>
              <a:spLocks/>
            </p:cNvSpPr>
            <p:nvPr/>
          </p:nvSpPr>
          <p:spPr bwMode="ltGray">
            <a:xfrm>
              <a:off x="4762" y="3591"/>
              <a:ext cx="996" cy="126"/>
            </a:xfrm>
            <a:custGeom>
              <a:avLst/>
              <a:gdLst>
                <a:gd name="T0" fmla="*/ 754 w 993"/>
                <a:gd name="T1" fmla="*/ 6 h 126"/>
                <a:gd name="T2" fmla="*/ 652 w 993"/>
                <a:gd name="T3" fmla="*/ 6 h 126"/>
                <a:gd name="T4" fmla="*/ 563 w 993"/>
                <a:gd name="T5" fmla="*/ 6 h 126"/>
                <a:gd name="T6" fmla="*/ 479 w 993"/>
                <a:gd name="T7" fmla="*/ 6 h 126"/>
                <a:gd name="T8" fmla="*/ 401 w 993"/>
                <a:gd name="T9" fmla="*/ 6 h 126"/>
                <a:gd name="T10" fmla="*/ 335 w 993"/>
                <a:gd name="T11" fmla="*/ 0 h 126"/>
                <a:gd name="T12" fmla="*/ 276 w 993"/>
                <a:gd name="T13" fmla="*/ 0 h 126"/>
                <a:gd name="T14" fmla="*/ 222 w 993"/>
                <a:gd name="T15" fmla="*/ 0 h 126"/>
                <a:gd name="T16" fmla="*/ 180 w 993"/>
                <a:gd name="T17" fmla="*/ 6 h 126"/>
                <a:gd name="T18" fmla="*/ 138 w 993"/>
                <a:gd name="T19" fmla="*/ 6 h 126"/>
                <a:gd name="T20" fmla="*/ 108 w 993"/>
                <a:gd name="T21" fmla="*/ 6 h 126"/>
                <a:gd name="T22" fmla="*/ 54 w 993"/>
                <a:gd name="T23" fmla="*/ 6 h 126"/>
                <a:gd name="T24" fmla="*/ 24 w 993"/>
                <a:gd name="T25" fmla="*/ 12 h 126"/>
                <a:gd name="T26" fmla="*/ 6 w 993"/>
                <a:gd name="T27" fmla="*/ 18 h 126"/>
                <a:gd name="T28" fmla="*/ 0 w 993"/>
                <a:gd name="T29" fmla="*/ 24 h 126"/>
                <a:gd name="T30" fmla="*/ 12 w 993"/>
                <a:gd name="T31" fmla="*/ 42 h 126"/>
                <a:gd name="T32" fmla="*/ 18 w 993"/>
                <a:gd name="T33" fmla="*/ 48 h 126"/>
                <a:gd name="T34" fmla="*/ 30 w 993"/>
                <a:gd name="T35" fmla="*/ 54 h 126"/>
                <a:gd name="T36" fmla="*/ 60 w 993"/>
                <a:gd name="T37" fmla="*/ 60 h 126"/>
                <a:gd name="T38" fmla="*/ 90 w 993"/>
                <a:gd name="T39" fmla="*/ 72 h 126"/>
                <a:gd name="T40" fmla="*/ 144 w 993"/>
                <a:gd name="T41" fmla="*/ 84 h 126"/>
                <a:gd name="T42" fmla="*/ 210 w 993"/>
                <a:gd name="T43" fmla="*/ 90 h 126"/>
                <a:gd name="T44" fmla="*/ 293 w 993"/>
                <a:gd name="T45" fmla="*/ 102 h 126"/>
                <a:gd name="T46" fmla="*/ 389 w 993"/>
                <a:gd name="T47" fmla="*/ 108 h 126"/>
                <a:gd name="T48" fmla="*/ 503 w 993"/>
                <a:gd name="T49" fmla="*/ 120 h 126"/>
                <a:gd name="T50" fmla="*/ 622 w 993"/>
                <a:gd name="T51" fmla="*/ 120 h 126"/>
                <a:gd name="T52" fmla="*/ 754 w 993"/>
                <a:gd name="T53" fmla="*/ 126 h 126"/>
                <a:gd name="T54" fmla="*/ 873 w 993"/>
                <a:gd name="T55" fmla="*/ 126 h 126"/>
                <a:gd name="T56" fmla="*/ 993 w 993"/>
                <a:gd name="T57" fmla="*/ 126 h 126"/>
                <a:gd name="T58" fmla="*/ 993 w 993"/>
                <a:gd name="T59" fmla="*/ 12 h 126"/>
                <a:gd name="T60" fmla="*/ 879 w 993"/>
                <a:gd name="T61" fmla="*/ 12 h 126"/>
                <a:gd name="T62" fmla="*/ 754 w 993"/>
                <a:gd name="T63" fmla="*/ 6 h 126"/>
                <a:gd name="T64" fmla="*/ 754 w 993"/>
                <a:gd name="T65" fmla="*/ 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16" name="Freeform 14"/>
            <p:cNvSpPr>
              <a:spLocks/>
            </p:cNvSpPr>
            <p:nvPr/>
          </p:nvSpPr>
          <p:spPr bwMode="ltGray">
            <a:xfrm>
              <a:off x="4786" y="3645"/>
              <a:ext cx="972" cy="245"/>
            </a:xfrm>
            <a:custGeom>
              <a:avLst/>
              <a:gdLst>
                <a:gd name="T0" fmla="*/ 0 w 969"/>
                <a:gd name="T1" fmla="*/ 0 h 245"/>
                <a:gd name="T2" fmla="*/ 24 w 969"/>
                <a:gd name="T3" fmla="*/ 54 h 245"/>
                <a:gd name="T4" fmla="*/ 66 w 969"/>
                <a:gd name="T5" fmla="*/ 96 h 245"/>
                <a:gd name="T6" fmla="*/ 120 w 969"/>
                <a:gd name="T7" fmla="*/ 137 h 245"/>
                <a:gd name="T8" fmla="*/ 198 w 969"/>
                <a:gd name="T9" fmla="*/ 173 h 245"/>
                <a:gd name="T10" fmla="*/ 293 w 969"/>
                <a:gd name="T11" fmla="*/ 203 h 245"/>
                <a:gd name="T12" fmla="*/ 353 w 969"/>
                <a:gd name="T13" fmla="*/ 215 h 245"/>
                <a:gd name="T14" fmla="*/ 413 w 969"/>
                <a:gd name="T15" fmla="*/ 227 h 245"/>
                <a:gd name="T16" fmla="*/ 479 w 969"/>
                <a:gd name="T17" fmla="*/ 233 h 245"/>
                <a:gd name="T18" fmla="*/ 556 w 969"/>
                <a:gd name="T19" fmla="*/ 239 h 245"/>
                <a:gd name="T20" fmla="*/ 634 w 969"/>
                <a:gd name="T21" fmla="*/ 245 h 245"/>
                <a:gd name="T22" fmla="*/ 724 w 969"/>
                <a:gd name="T23" fmla="*/ 245 h 245"/>
                <a:gd name="T24" fmla="*/ 855 w 969"/>
                <a:gd name="T25" fmla="*/ 245 h 245"/>
                <a:gd name="T26" fmla="*/ 969 w 969"/>
                <a:gd name="T27" fmla="*/ 239 h 245"/>
                <a:gd name="T28" fmla="*/ 969 w 969"/>
                <a:gd name="T29" fmla="*/ 60 h 245"/>
                <a:gd name="T30" fmla="*/ 700 w 969"/>
                <a:gd name="T31" fmla="*/ 60 h 245"/>
                <a:gd name="T32" fmla="*/ 503 w 969"/>
                <a:gd name="T33" fmla="*/ 54 h 245"/>
                <a:gd name="T34" fmla="*/ 317 w 969"/>
                <a:gd name="T35" fmla="*/ 42 h 245"/>
                <a:gd name="T36" fmla="*/ 150 w 969"/>
                <a:gd name="T37" fmla="*/ 24 h 245"/>
                <a:gd name="T38" fmla="*/ 72 w 969"/>
                <a:gd name="T39" fmla="*/ 12 h 245"/>
                <a:gd name="T40" fmla="*/ 0 w 969"/>
                <a:gd name="T41" fmla="*/ 0 h 245"/>
                <a:gd name="T42" fmla="*/ 0 w 969"/>
                <a:gd name="T43"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17" name="Freeform 15"/>
            <p:cNvSpPr>
              <a:spLocks/>
            </p:cNvSpPr>
            <p:nvPr/>
          </p:nvSpPr>
          <p:spPr bwMode="ltGray">
            <a:xfrm>
              <a:off x="4804" y="3591"/>
              <a:ext cx="954" cy="90"/>
            </a:xfrm>
            <a:custGeom>
              <a:avLst/>
              <a:gdLst>
                <a:gd name="T0" fmla="*/ 700 w 951"/>
                <a:gd name="T1" fmla="*/ 0 h 90"/>
                <a:gd name="T2" fmla="*/ 598 w 951"/>
                <a:gd name="T3" fmla="*/ 0 h 90"/>
                <a:gd name="T4" fmla="*/ 515 w 951"/>
                <a:gd name="T5" fmla="*/ 0 h 90"/>
                <a:gd name="T6" fmla="*/ 431 w 951"/>
                <a:gd name="T7" fmla="*/ 0 h 90"/>
                <a:gd name="T8" fmla="*/ 365 w 951"/>
                <a:gd name="T9" fmla="*/ 0 h 90"/>
                <a:gd name="T10" fmla="*/ 299 w 951"/>
                <a:gd name="T11" fmla="*/ 0 h 90"/>
                <a:gd name="T12" fmla="*/ 245 w 951"/>
                <a:gd name="T13" fmla="*/ 0 h 90"/>
                <a:gd name="T14" fmla="*/ 198 w 951"/>
                <a:gd name="T15" fmla="*/ 0 h 90"/>
                <a:gd name="T16" fmla="*/ 162 w 951"/>
                <a:gd name="T17" fmla="*/ 0 h 90"/>
                <a:gd name="T18" fmla="*/ 126 w 951"/>
                <a:gd name="T19" fmla="*/ 6 h 90"/>
                <a:gd name="T20" fmla="*/ 96 w 951"/>
                <a:gd name="T21" fmla="*/ 6 h 90"/>
                <a:gd name="T22" fmla="*/ 54 w 951"/>
                <a:gd name="T23" fmla="*/ 12 h 90"/>
                <a:gd name="T24" fmla="*/ 30 w 951"/>
                <a:gd name="T25" fmla="*/ 12 h 90"/>
                <a:gd name="T26" fmla="*/ 12 w 951"/>
                <a:gd name="T27" fmla="*/ 18 h 90"/>
                <a:gd name="T28" fmla="*/ 6 w 951"/>
                <a:gd name="T29" fmla="*/ 18 h 90"/>
                <a:gd name="T30" fmla="*/ 0 w 951"/>
                <a:gd name="T31" fmla="*/ 24 h 90"/>
                <a:gd name="T32" fmla="*/ 6 w 951"/>
                <a:gd name="T33" fmla="*/ 30 h 90"/>
                <a:gd name="T34" fmla="*/ 24 w 951"/>
                <a:gd name="T35" fmla="*/ 36 h 90"/>
                <a:gd name="T36" fmla="*/ 54 w 951"/>
                <a:gd name="T37" fmla="*/ 42 h 90"/>
                <a:gd name="T38" fmla="*/ 102 w 951"/>
                <a:gd name="T39" fmla="*/ 54 h 90"/>
                <a:gd name="T40" fmla="*/ 168 w 951"/>
                <a:gd name="T41" fmla="*/ 60 h 90"/>
                <a:gd name="T42" fmla="*/ 251 w 951"/>
                <a:gd name="T43" fmla="*/ 66 h 90"/>
                <a:gd name="T44" fmla="*/ 341 w 951"/>
                <a:gd name="T45" fmla="*/ 78 h 90"/>
                <a:gd name="T46" fmla="*/ 449 w 951"/>
                <a:gd name="T47" fmla="*/ 84 h 90"/>
                <a:gd name="T48" fmla="*/ 568 w 951"/>
                <a:gd name="T49" fmla="*/ 84 h 90"/>
                <a:gd name="T50" fmla="*/ 694 w 951"/>
                <a:gd name="T51" fmla="*/ 90 h 90"/>
                <a:gd name="T52" fmla="*/ 825 w 951"/>
                <a:gd name="T53" fmla="*/ 90 h 90"/>
                <a:gd name="T54" fmla="*/ 951 w 951"/>
                <a:gd name="T55" fmla="*/ 90 h 90"/>
                <a:gd name="T56" fmla="*/ 951 w 951"/>
                <a:gd name="T57" fmla="*/ 6 h 90"/>
                <a:gd name="T58" fmla="*/ 831 w 951"/>
                <a:gd name="T59" fmla="*/ 6 h 90"/>
                <a:gd name="T60" fmla="*/ 772 w 951"/>
                <a:gd name="T61" fmla="*/ 6 h 90"/>
                <a:gd name="T62" fmla="*/ 700 w 951"/>
                <a:gd name="T63" fmla="*/ 0 h 90"/>
                <a:gd name="T64" fmla="*/ 700 w 951"/>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18" name="Freeform 16"/>
            <p:cNvSpPr>
              <a:spLocks/>
            </p:cNvSpPr>
            <p:nvPr/>
          </p:nvSpPr>
          <p:spPr bwMode="ltGray">
            <a:xfrm>
              <a:off x="3059" y="1541"/>
              <a:ext cx="102" cy="155"/>
            </a:xfrm>
            <a:custGeom>
              <a:avLst/>
              <a:gdLst>
                <a:gd name="T0" fmla="*/ 102 w 102"/>
                <a:gd name="T1" fmla="*/ 0 h 155"/>
                <a:gd name="T2" fmla="*/ 0 w 102"/>
                <a:gd name="T3" fmla="*/ 12 h 155"/>
                <a:gd name="T4" fmla="*/ 30 w 102"/>
                <a:gd name="T5" fmla="*/ 72 h 155"/>
                <a:gd name="T6" fmla="*/ 30 w 102"/>
                <a:gd name="T7" fmla="*/ 155 h 155"/>
                <a:gd name="T8" fmla="*/ 72 w 102"/>
                <a:gd name="T9" fmla="*/ 155 h 155"/>
                <a:gd name="T10" fmla="*/ 72 w 102"/>
                <a:gd name="T11" fmla="*/ 66 h 155"/>
                <a:gd name="T12" fmla="*/ 102 w 102"/>
                <a:gd name="T13" fmla="*/ 0 h 155"/>
                <a:gd name="T14" fmla="*/ 102 w 102"/>
                <a:gd name="T15" fmla="*/ 0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19" name="Freeform 17"/>
            <p:cNvSpPr>
              <a:spLocks noEditPoints="1"/>
            </p:cNvSpPr>
            <p:nvPr/>
          </p:nvSpPr>
          <p:spPr bwMode="ltGray">
            <a:xfrm>
              <a:off x="3059" y="1690"/>
              <a:ext cx="90" cy="96"/>
            </a:xfrm>
            <a:custGeom>
              <a:avLst/>
              <a:gdLst>
                <a:gd name="T0" fmla="*/ 48 w 90"/>
                <a:gd name="T1" fmla="*/ 96 h 96"/>
                <a:gd name="T2" fmla="*/ 72 w 90"/>
                <a:gd name="T3" fmla="*/ 72 h 96"/>
                <a:gd name="T4" fmla="*/ 84 w 90"/>
                <a:gd name="T5" fmla="*/ 48 h 96"/>
                <a:gd name="T6" fmla="*/ 90 w 90"/>
                <a:gd name="T7" fmla="*/ 36 h 96"/>
                <a:gd name="T8" fmla="*/ 84 w 90"/>
                <a:gd name="T9" fmla="*/ 24 h 96"/>
                <a:gd name="T10" fmla="*/ 66 w 90"/>
                <a:gd name="T11" fmla="*/ 6 h 96"/>
                <a:gd name="T12" fmla="*/ 42 w 90"/>
                <a:gd name="T13" fmla="*/ 0 h 96"/>
                <a:gd name="T14" fmla="*/ 24 w 90"/>
                <a:gd name="T15" fmla="*/ 0 h 96"/>
                <a:gd name="T16" fmla="*/ 12 w 90"/>
                <a:gd name="T17" fmla="*/ 12 h 96"/>
                <a:gd name="T18" fmla="*/ 6 w 90"/>
                <a:gd name="T19" fmla="*/ 24 h 96"/>
                <a:gd name="T20" fmla="*/ 0 w 90"/>
                <a:gd name="T21" fmla="*/ 36 h 96"/>
                <a:gd name="T22" fmla="*/ 12 w 90"/>
                <a:gd name="T23" fmla="*/ 66 h 96"/>
                <a:gd name="T24" fmla="*/ 30 w 90"/>
                <a:gd name="T25" fmla="*/ 84 h 96"/>
                <a:gd name="T26" fmla="*/ 48 w 90"/>
                <a:gd name="T27" fmla="*/ 96 h 96"/>
                <a:gd name="T28" fmla="*/ 48 w 90"/>
                <a:gd name="T29" fmla="*/ 96 h 96"/>
                <a:gd name="T30" fmla="*/ 48 w 90"/>
                <a:gd name="T31" fmla="*/ 12 h 96"/>
                <a:gd name="T32" fmla="*/ 66 w 90"/>
                <a:gd name="T33" fmla="*/ 18 h 96"/>
                <a:gd name="T34" fmla="*/ 72 w 90"/>
                <a:gd name="T35" fmla="*/ 24 h 96"/>
                <a:gd name="T36" fmla="*/ 72 w 90"/>
                <a:gd name="T37" fmla="*/ 36 h 96"/>
                <a:gd name="T38" fmla="*/ 72 w 90"/>
                <a:gd name="T39" fmla="*/ 48 h 96"/>
                <a:gd name="T40" fmla="*/ 54 w 90"/>
                <a:gd name="T41" fmla="*/ 66 h 96"/>
                <a:gd name="T42" fmla="*/ 48 w 90"/>
                <a:gd name="T43" fmla="*/ 78 h 96"/>
                <a:gd name="T44" fmla="*/ 30 w 90"/>
                <a:gd name="T45" fmla="*/ 66 h 96"/>
                <a:gd name="T46" fmla="*/ 24 w 90"/>
                <a:gd name="T47" fmla="*/ 48 h 96"/>
                <a:gd name="T48" fmla="*/ 18 w 90"/>
                <a:gd name="T49" fmla="*/ 30 h 96"/>
                <a:gd name="T50" fmla="*/ 30 w 90"/>
                <a:gd name="T51" fmla="*/ 12 h 96"/>
                <a:gd name="T52" fmla="*/ 48 w 90"/>
                <a:gd name="T53" fmla="*/ 12 h 96"/>
                <a:gd name="T54" fmla="*/ 48 w 90"/>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20" name="Freeform 18"/>
            <p:cNvSpPr>
              <a:spLocks noEditPoints="1"/>
            </p:cNvSpPr>
            <p:nvPr/>
          </p:nvSpPr>
          <p:spPr bwMode="ltGray">
            <a:xfrm>
              <a:off x="3059" y="1768"/>
              <a:ext cx="90" cy="108"/>
            </a:xfrm>
            <a:custGeom>
              <a:avLst/>
              <a:gdLst>
                <a:gd name="T0" fmla="*/ 0 w 90"/>
                <a:gd name="T1" fmla="*/ 90 h 108"/>
                <a:gd name="T2" fmla="*/ 12 w 90"/>
                <a:gd name="T3" fmla="*/ 102 h 108"/>
                <a:gd name="T4" fmla="*/ 24 w 90"/>
                <a:gd name="T5" fmla="*/ 108 h 108"/>
                <a:gd name="T6" fmla="*/ 54 w 90"/>
                <a:gd name="T7" fmla="*/ 108 h 108"/>
                <a:gd name="T8" fmla="*/ 78 w 90"/>
                <a:gd name="T9" fmla="*/ 96 h 108"/>
                <a:gd name="T10" fmla="*/ 90 w 90"/>
                <a:gd name="T11" fmla="*/ 72 h 108"/>
                <a:gd name="T12" fmla="*/ 84 w 90"/>
                <a:gd name="T13" fmla="*/ 42 h 108"/>
                <a:gd name="T14" fmla="*/ 66 w 90"/>
                <a:gd name="T15" fmla="*/ 24 h 108"/>
                <a:gd name="T16" fmla="*/ 54 w 90"/>
                <a:gd name="T17" fmla="*/ 12 h 108"/>
                <a:gd name="T18" fmla="*/ 48 w 90"/>
                <a:gd name="T19" fmla="*/ 6 h 108"/>
                <a:gd name="T20" fmla="*/ 48 w 90"/>
                <a:gd name="T21" fmla="*/ 6 h 108"/>
                <a:gd name="T22" fmla="*/ 48 w 90"/>
                <a:gd name="T23" fmla="*/ 0 h 108"/>
                <a:gd name="T24" fmla="*/ 24 w 90"/>
                <a:gd name="T25" fmla="*/ 24 h 108"/>
                <a:gd name="T26" fmla="*/ 6 w 90"/>
                <a:gd name="T27" fmla="*/ 48 h 108"/>
                <a:gd name="T28" fmla="*/ 0 w 90"/>
                <a:gd name="T29" fmla="*/ 66 h 108"/>
                <a:gd name="T30" fmla="*/ 0 w 90"/>
                <a:gd name="T31" fmla="*/ 90 h 108"/>
                <a:gd name="T32" fmla="*/ 0 w 90"/>
                <a:gd name="T33" fmla="*/ 90 h 108"/>
                <a:gd name="T34" fmla="*/ 12 w 90"/>
                <a:gd name="T35" fmla="*/ 66 h 108"/>
                <a:gd name="T36" fmla="*/ 18 w 90"/>
                <a:gd name="T37" fmla="*/ 48 h 108"/>
                <a:gd name="T38" fmla="*/ 30 w 90"/>
                <a:gd name="T39" fmla="*/ 36 h 108"/>
                <a:gd name="T40" fmla="*/ 42 w 90"/>
                <a:gd name="T41" fmla="*/ 24 h 108"/>
                <a:gd name="T42" fmla="*/ 48 w 90"/>
                <a:gd name="T43" fmla="*/ 18 h 108"/>
                <a:gd name="T44" fmla="*/ 66 w 90"/>
                <a:gd name="T45" fmla="*/ 30 h 108"/>
                <a:gd name="T46" fmla="*/ 72 w 90"/>
                <a:gd name="T47" fmla="*/ 48 h 108"/>
                <a:gd name="T48" fmla="*/ 78 w 90"/>
                <a:gd name="T49" fmla="*/ 72 h 108"/>
                <a:gd name="T50" fmla="*/ 78 w 90"/>
                <a:gd name="T51" fmla="*/ 84 h 108"/>
                <a:gd name="T52" fmla="*/ 66 w 90"/>
                <a:gd name="T53" fmla="*/ 96 h 108"/>
                <a:gd name="T54" fmla="*/ 42 w 90"/>
                <a:gd name="T55" fmla="*/ 102 h 108"/>
                <a:gd name="T56" fmla="*/ 30 w 90"/>
                <a:gd name="T57" fmla="*/ 96 h 108"/>
                <a:gd name="T58" fmla="*/ 18 w 90"/>
                <a:gd name="T59" fmla="*/ 90 h 108"/>
                <a:gd name="T60" fmla="*/ 12 w 90"/>
                <a:gd name="T61" fmla="*/ 78 h 108"/>
                <a:gd name="T62" fmla="*/ 12 w 90"/>
                <a:gd name="T63" fmla="*/ 66 h 108"/>
                <a:gd name="T64" fmla="*/ 12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21" name="Freeform 19"/>
            <p:cNvSpPr>
              <a:spLocks/>
            </p:cNvSpPr>
            <p:nvPr/>
          </p:nvSpPr>
          <p:spPr bwMode="ltGray">
            <a:xfrm>
              <a:off x="5470" y="1205"/>
              <a:ext cx="102" cy="156"/>
            </a:xfrm>
            <a:custGeom>
              <a:avLst/>
              <a:gdLst>
                <a:gd name="T0" fmla="*/ 102 w 102"/>
                <a:gd name="T1" fmla="*/ 0 h 156"/>
                <a:gd name="T2" fmla="*/ 0 w 102"/>
                <a:gd name="T3" fmla="*/ 6 h 156"/>
                <a:gd name="T4" fmla="*/ 30 w 102"/>
                <a:gd name="T5" fmla="*/ 72 h 156"/>
                <a:gd name="T6" fmla="*/ 30 w 102"/>
                <a:gd name="T7" fmla="*/ 156 h 156"/>
                <a:gd name="T8" fmla="*/ 72 w 102"/>
                <a:gd name="T9" fmla="*/ 156 h 156"/>
                <a:gd name="T10" fmla="*/ 72 w 102"/>
                <a:gd name="T11" fmla="*/ 66 h 156"/>
                <a:gd name="T12" fmla="*/ 102 w 102"/>
                <a:gd name="T13" fmla="*/ 0 h 156"/>
                <a:gd name="T14" fmla="*/ 102 w 102"/>
                <a:gd name="T15" fmla="*/ 0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22" name="Freeform 20"/>
            <p:cNvSpPr>
              <a:spLocks noEditPoints="1"/>
            </p:cNvSpPr>
            <p:nvPr/>
          </p:nvSpPr>
          <p:spPr bwMode="ltGray">
            <a:xfrm>
              <a:off x="5476" y="1349"/>
              <a:ext cx="84" cy="96"/>
            </a:xfrm>
            <a:custGeom>
              <a:avLst/>
              <a:gdLst>
                <a:gd name="T0" fmla="*/ 42 w 84"/>
                <a:gd name="T1" fmla="*/ 96 h 96"/>
                <a:gd name="T2" fmla="*/ 66 w 84"/>
                <a:gd name="T3" fmla="*/ 78 h 96"/>
                <a:gd name="T4" fmla="*/ 84 w 84"/>
                <a:gd name="T5" fmla="*/ 54 h 96"/>
                <a:gd name="T6" fmla="*/ 84 w 84"/>
                <a:gd name="T7" fmla="*/ 30 h 96"/>
                <a:gd name="T8" fmla="*/ 66 w 84"/>
                <a:gd name="T9" fmla="*/ 6 h 96"/>
                <a:gd name="T10" fmla="*/ 42 w 84"/>
                <a:gd name="T11" fmla="*/ 0 h 96"/>
                <a:gd name="T12" fmla="*/ 24 w 84"/>
                <a:gd name="T13" fmla="*/ 6 h 96"/>
                <a:gd name="T14" fmla="*/ 12 w 84"/>
                <a:gd name="T15" fmla="*/ 18 h 96"/>
                <a:gd name="T16" fmla="*/ 6 w 84"/>
                <a:gd name="T17" fmla="*/ 30 h 96"/>
                <a:gd name="T18" fmla="*/ 0 w 84"/>
                <a:gd name="T19" fmla="*/ 42 h 96"/>
                <a:gd name="T20" fmla="*/ 12 w 84"/>
                <a:gd name="T21" fmla="*/ 66 h 96"/>
                <a:gd name="T22" fmla="*/ 30 w 84"/>
                <a:gd name="T23" fmla="*/ 84 h 96"/>
                <a:gd name="T24" fmla="*/ 42 w 84"/>
                <a:gd name="T25" fmla="*/ 96 h 96"/>
                <a:gd name="T26" fmla="*/ 42 w 84"/>
                <a:gd name="T27" fmla="*/ 96 h 96"/>
                <a:gd name="T28" fmla="*/ 48 w 84"/>
                <a:gd name="T29" fmla="*/ 12 h 96"/>
                <a:gd name="T30" fmla="*/ 66 w 84"/>
                <a:gd name="T31" fmla="*/ 18 h 96"/>
                <a:gd name="T32" fmla="*/ 72 w 84"/>
                <a:gd name="T33" fmla="*/ 30 h 96"/>
                <a:gd name="T34" fmla="*/ 72 w 84"/>
                <a:gd name="T35" fmla="*/ 42 h 96"/>
                <a:gd name="T36" fmla="*/ 66 w 84"/>
                <a:gd name="T37" fmla="*/ 54 h 96"/>
                <a:gd name="T38" fmla="*/ 54 w 84"/>
                <a:gd name="T39" fmla="*/ 72 h 96"/>
                <a:gd name="T40" fmla="*/ 42 w 84"/>
                <a:gd name="T41" fmla="*/ 84 h 96"/>
                <a:gd name="T42" fmla="*/ 42 w 84"/>
                <a:gd name="T43" fmla="*/ 84 h 96"/>
                <a:gd name="T44" fmla="*/ 30 w 84"/>
                <a:gd name="T45" fmla="*/ 72 h 96"/>
                <a:gd name="T46" fmla="*/ 18 w 84"/>
                <a:gd name="T47" fmla="*/ 54 h 96"/>
                <a:gd name="T48" fmla="*/ 18 w 84"/>
                <a:gd name="T49" fmla="*/ 30 h 96"/>
                <a:gd name="T50" fmla="*/ 30 w 84"/>
                <a:gd name="T51" fmla="*/ 18 h 96"/>
                <a:gd name="T52" fmla="*/ 48 w 84"/>
                <a:gd name="T53" fmla="*/ 12 h 96"/>
                <a:gd name="T54" fmla="*/ 48 w 84"/>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23" name="Freeform 21"/>
            <p:cNvSpPr>
              <a:spLocks noEditPoints="1"/>
            </p:cNvSpPr>
            <p:nvPr/>
          </p:nvSpPr>
          <p:spPr bwMode="ltGray">
            <a:xfrm>
              <a:off x="5470" y="1433"/>
              <a:ext cx="90" cy="108"/>
            </a:xfrm>
            <a:custGeom>
              <a:avLst/>
              <a:gdLst>
                <a:gd name="T0" fmla="*/ 6 w 90"/>
                <a:gd name="T1" fmla="*/ 90 h 108"/>
                <a:gd name="T2" fmla="*/ 18 w 90"/>
                <a:gd name="T3" fmla="*/ 102 h 108"/>
                <a:gd name="T4" fmla="*/ 30 w 90"/>
                <a:gd name="T5" fmla="*/ 108 h 108"/>
                <a:gd name="T6" fmla="*/ 60 w 90"/>
                <a:gd name="T7" fmla="*/ 108 h 108"/>
                <a:gd name="T8" fmla="*/ 84 w 90"/>
                <a:gd name="T9" fmla="*/ 96 h 108"/>
                <a:gd name="T10" fmla="*/ 90 w 90"/>
                <a:gd name="T11" fmla="*/ 84 h 108"/>
                <a:gd name="T12" fmla="*/ 90 w 90"/>
                <a:gd name="T13" fmla="*/ 66 h 108"/>
                <a:gd name="T14" fmla="*/ 84 w 90"/>
                <a:gd name="T15" fmla="*/ 36 h 108"/>
                <a:gd name="T16" fmla="*/ 72 w 90"/>
                <a:gd name="T17" fmla="*/ 18 h 108"/>
                <a:gd name="T18" fmla="*/ 60 w 90"/>
                <a:gd name="T19" fmla="*/ 6 h 108"/>
                <a:gd name="T20" fmla="*/ 54 w 90"/>
                <a:gd name="T21" fmla="*/ 0 h 108"/>
                <a:gd name="T22" fmla="*/ 54 w 90"/>
                <a:gd name="T23" fmla="*/ 0 h 108"/>
                <a:gd name="T24" fmla="*/ 48 w 90"/>
                <a:gd name="T25" fmla="*/ 0 h 108"/>
                <a:gd name="T26" fmla="*/ 24 w 90"/>
                <a:gd name="T27" fmla="*/ 24 h 108"/>
                <a:gd name="T28" fmla="*/ 12 w 90"/>
                <a:gd name="T29" fmla="*/ 48 h 108"/>
                <a:gd name="T30" fmla="*/ 0 w 90"/>
                <a:gd name="T31" fmla="*/ 66 h 108"/>
                <a:gd name="T32" fmla="*/ 6 w 90"/>
                <a:gd name="T33" fmla="*/ 90 h 108"/>
                <a:gd name="T34" fmla="*/ 6 w 90"/>
                <a:gd name="T35" fmla="*/ 90 h 108"/>
                <a:gd name="T36" fmla="*/ 18 w 90"/>
                <a:gd name="T37" fmla="*/ 66 h 108"/>
                <a:gd name="T38" fmla="*/ 24 w 90"/>
                <a:gd name="T39" fmla="*/ 48 h 108"/>
                <a:gd name="T40" fmla="*/ 36 w 90"/>
                <a:gd name="T41" fmla="*/ 30 h 108"/>
                <a:gd name="T42" fmla="*/ 42 w 90"/>
                <a:gd name="T43" fmla="*/ 18 h 108"/>
                <a:gd name="T44" fmla="*/ 48 w 90"/>
                <a:gd name="T45" fmla="*/ 12 h 108"/>
                <a:gd name="T46" fmla="*/ 78 w 90"/>
                <a:gd name="T47" fmla="*/ 42 h 108"/>
                <a:gd name="T48" fmla="*/ 84 w 90"/>
                <a:gd name="T49" fmla="*/ 66 h 108"/>
                <a:gd name="T50" fmla="*/ 66 w 90"/>
                <a:gd name="T51" fmla="*/ 90 h 108"/>
                <a:gd name="T52" fmla="*/ 54 w 90"/>
                <a:gd name="T53" fmla="*/ 96 h 108"/>
                <a:gd name="T54" fmla="*/ 42 w 90"/>
                <a:gd name="T55" fmla="*/ 96 h 108"/>
                <a:gd name="T56" fmla="*/ 30 w 90"/>
                <a:gd name="T57" fmla="*/ 96 h 108"/>
                <a:gd name="T58" fmla="*/ 24 w 90"/>
                <a:gd name="T59" fmla="*/ 84 h 108"/>
                <a:gd name="T60" fmla="*/ 18 w 90"/>
                <a:gd name="T61" fmla="*/ 78 h 108"/>
                <a:gd name="T62" fmla="*/ 18 w 90"/>
                <a:gd name="T63" fmla="*/ 66 h 108"/>
                <a:gd name="T64" fmla="*/ 18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24" name="Freeform 22"/>
            <p:cNvSpPr>
              <a:spLocks noEditPoints="1"/>
            </p:cNvSpPr>
            <p:nvPr/>
          </p:nvSpPr>
          <p:spPr bwMode="ltGray">
            <a:xfrm>
              <a:off x="5428" y="3525"/>
              <a:ext cx="66" cy="96"/>
            </a:xfrm>
            <a:custGeom>
              <a:avLst/>
              <a:gdLst>
                <a:gd name="T0" fmla="*/ 30 w 66"/>
                <a:gd name="T1" fmla="*/ 96 h 96"/>
                <a:gd name="T2" fmla="*/ 54 w 66"/>
                <a:gd name="T3" fmla="*/ 72 h 96"/>
                <a:gd name="T4" fmla="*/ 66 w 66"/>
                <a:gd name="T5" fmla="*/ 48 h 96"/>
                <a:gd name="T6" fmla="*/ 66 w 66"/>
                <a:gd name="T7" fmla="*/ 24 h 96"/>
                <a:gd name="T8" fmla="*/ 54 w 66"/>
                <a:gd name="T9" fmla="*/ 6 h 96"/>
                <a:gd name="T10" fmla="*/ 30 w 66"/>
                <a:gd name="T11" fmla="*/ 0 h 96"/>
                <a:gd name="T12" fmla="*/ 18 w 66"/>
                <a:gd name="T13" fmla="*/ 0 h 96"/>
                <a:gd name="T14" fmla="*/ 6 w 66"/>
                <a:gd name="T15" fmla="*/ 12 h 96"/>
                <a:gd name="T16" fmla="*/ 0 w 66"/>
                <a:gd name="T17" fmla="*/ 36 h 96"/>
                <a:gd name="T18" fmla="*/ 6 w 66"/>
                <a:gd name="T19" fmla="*/ 60 h 96"/>
                <a:gd name="T20" fmla="*/ 18 w 66"/>
                <a:gd name="T21" fmla="*/ 84 h 96"/>
                <a:gd name="T22" fmla="*/ 30 w 66"/>
                <a:gd name="T23" fmla="*/ 96 h 96"/>
                <a:gd name="T24" fmla="*/ 30 w 66"/>
                <a:gd name="T25" fmla="*/ 96 h 96"/>
                <a:gd name="T26" fmla="*/ 30 w 66"/>
                <a:gd name="T27" fmla="*/ 12 h 96"/>
                <a:gd name="T28" fmla="*/ 48 w 66"/>
                <a:gd name="T29" fmla="*/ 18 h 96"/>
                <a:gd name="T30" fmla="*/ 54 w 66"/>
                <a:gd name="T31" fmla="*/ 24 h 96"/>
                <a:gd name="T32" fmla="*/ 54 w 66"/>
                <a:gd name="T33" fmla="*/ 36 h 96"/>
                <a:gd name="T34" fmla="*/ 48 w 66"/>
                <a:gd name="T35" fmla="*/ 48 h 96"/>
                <a:gd name="T36" fmla="*/ 36 w 66"/>
                <a:gd name="T37" fmla="*/ 66 h 96"/>
                <a:gd name="T38" fmla="*/ 30 w 66"/>
                <a:gd name="T39" fmla="*/ 78 h 96"/>
                <a:gd name="T40" fmla="*/ 18 w 66"/>
                <a:gd name="T41" fmla="*/ 66 h 96"/>
                <a:gd name="T42" fmla="*/ 12 w 66"/>
                <a:gd name="T43" fmla="*/ 48 h 96"/>
                <a:gd name="T44" fmla="*/ 6 w 66"/>
                <a:gd name="T45" fmla="*/ 30 h 96"/>
                <a:gd name="T46" fmla="*/ 18 w 66"/>
                <a:gd name="T47" fmla="*/ 12 h 96"/>
                <a:gd name="T48" fmla="*/ 30 w 66"/>
                <a:gd name="T49" fmla="*/ 12 h 96"/>
                <a:gd name="T50" fmla="*/ 30 w 66"/>
                <a:gd name="T5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25" name="Freeform 23"/>
            <p:cNvSpPr>
              <a:spLocks/>
            </p:cNvSpPr>
            <p:nvPr/>
          </p:nvSpPr>
          <p:spPr bwMode="ltGray">
            <a:xfrm>
              <a:off x="3017" y="1127"/>
              <a:ext cx="2603" cy="444"/>
            </a:xfrm>
            <a:custGeom>
              <a:avLst/>
              <a:gdLst>
                <a:gd name="T0" fmla="*/ 2577 w 2594"/>
                <a:gd name="T1" fmla="*/ 0 h 444"/>
                <a:gd name="T2" fmla="*/ 2594 w 2594"/>
                <a:gd name="T3" fmla="*/ 72 h 444"/>
                <a:gd name="T4" fmla="*/ 6 w 2594"/>
                <a:gd name="T5" fmla="*/ 444 h 444"/>
                <a:gd name="T6" fmla="*/ 0 w 2594"/>
                <a:gd name="T7" fmla="*/ 396 h 444"/>
                <a:gd name="T8" fmla="*/ 1225 w 2594"/>
                <a:gd name="T9" fmla="*/ 96 h 444"/>
                <a:gd name="T10" fmla="*/ 1351 w 2594"/>
                <a:gd name="T11" fmla="*/ 78 h 444"/>
                <a:gd name="T12" fmla="*/ 2577 w 2594"/>
                <a:gd name="T13" fmla="*/ 0 h 444"/>
                <a:gd name="T14" fmla="*/ 2577 w 2594"/>
                <a:gd name="T15" fmla="*/ 0 h 4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26" name="Freeform 24"/>
            <p:cNvSpPr>
              <a:spLocks noEditPoints="1"/>
            </p:cNvSpPr>
            <p:nvPr/>
          </p:nvSpPr>
          <p:spPr bwMode="ltGray">
            <a:xfrm>
              <a:off x="2934" y="3773"/>
              <a:ext cx="84" cy="95"/>
            </a:xfrm>
            <a:custGeom>
              <a:avLst/>
              <a:gdLst>
                <a:gd name="T0" fmla="*/ 36 w 84"/>
                <a:gd name="T1" fmla="*/ 95 h 95"/>
                <a:gd name="T2" fmla="*/ 60 w 84"/>
                <a:gd name="T3" fmla="*/ 77 h 95"/>
                <a:gd name="T4" fmla="*/ 78 w 84"/>
                <a:gd name="T5" fmla="*/ 53 h 95"/>
                <a:gd name="T6" fmla="*/ 84 w 84"/>
                <a:gd name="T7" fmla="*/ 42 h 95"/>
                <a:gd name="T8" fmla="*/ 84 w 84"/>
                <a:gd name="T9" fmla="*/ 30 h 95"/>
                <a:gd name="T10" fmla="*/ 72 w 84"/>
                <a:gd name="T11" fmla="*/ 6 h 95"/>
                <a:gd name="T12" fmla="*/ 42 w 84"/>
                <a:gd name="T13" fmla="*/ 0 h 95"/>
                <a:gd name="T14" fmla="*/ 30 w 84"/>
                <a:gd name="T15" fmla="*/ 0 h 95"/>
                <a:gd name="T16" fmla="*/ 12 w 84"/>
                <a:gd name="T17" fmla="*/ 12 h 95"/>
                <a:gd name="T18" fmla="*/ 0 w 84"/>
                <a:gd name="T19" fmla="*/ 24 h 95"/>
                <a:gd name="T20" fmla="*/ 0 w 84"/>
                <a:gd name="T21" fmla="*/ 36 h 95"/>
                <a:gd name="T22" fmla="*/ 6 w 84"/>
                <a:gd name="T23" fmla="*/ 59 h 95"/>
                <a:gd name="T24" fmla="*/ 24 w 84"/>
                <a:gd name="T25" fmla="*/ 83 h 95"/>
                <a:gd name="T26" fmla="*/ 36 w 84"/>
                <a:gd name="T27" fmla="*/ 95 h 95"/>
                <a:gd name="T28" fmla="*/ 36 w 84"/>
                <a:gd name="T29" fmla="*/ 95 h 95"/>
                <a:gd name="T30" fmla="*/ 48 w 84"/>
                <a:gd name="T31" fmla="*/ 12 h 95"/>
                <a:gd name="T32" fmla="*/ 66 w 84"/>
                <a:gd name="T33" fmla="*/ 18 h 95"/>
                <a:gd name="T34" fmla="*/ 72 w 84"/>
                <a:gd name="T35" fmla="*/ 30 h 95"/>
                <a:gd name="T36" fmla="*/ 72 w 84"/>
                <a:gd name="T37" fmla="*/ 42 h 95"/>
                <a:gd name="T38" fmla="*/ 66 w 84"/>
                <a:gd name="T39" fmla="*/ 53 h 95"/>
                <a:gd name="T40" fmla="*/ 48 w 84"/>
                <a:gd name="T41" fmla="*/ 71 h 95"/>
                <a:gd name="T42" fmla="*/ 42 w 84"/>
                <a:gd name="T43" fmla="*/ 77 h 95"/>
                <a:gd name="T44" fmla="*/ 36 w 84"/>
                <a:gd name="T45" fmla="*/ 77 h 95"/>
                <a:gd name="T46" fmla="*/ 24 w 84"/>
                <a:gd name="T47" fmla="*/ 65 h 95"/>
                <a:gd name="T48" fmla="*/ 18 w 84"/>
                <a:gd name="T49" fmla="*/ 48 h 95"/>
                <a:gd name="T50" fmla="*/ 18 w 84"/>
                <a:gd name="T51" fmla="*/ 30 h 95"/>
                <a:gd name="T52" fmla="*/ 30 w 84"/>
                <a:gd name="T53" fmla="*/ 12 h 95"/>
                <a:gd name="T54" fmla="*/ 48 w 84"/>
                <a:gd name="T55" fmla="*/ 12 h 95"/>
                <a:gd name="T56" fmla="*/ 48 w 84"/>
                <a:gd name="T57"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27" name="Freeform 25"/>
            <p:cNvSpPr>
              <a:spLocks noEditPoints="1"/>
            </p:cNvSpPr>
            <p:nvPr/>
          </p:nvSpPr>
          <p:spPr bwMode="ltGray">
            <a:xfrm>
              <a:off x="3779" y="3872"/>
              <a:ext cx="90" cy="108"/>
            </a:xfrm>
            <a:custGeom>
              <a:avLst/>
              <a:gdLst>
                <a:gd name="T0" fmla="*/ 12 w 90"/>
                <a:gd name="T1" fmla="*/ 96 h 108"/>
                <a:gd name="T2" fmla="*/ 24 w 90"/>
                <a:gd name="T3" fmla="*/ 108 h 108"/>
                <a:gd name="T4" fmla="*/ 42 w 90"/>
                <a:gd name="T5" fmla="*/ 108 h 108"/>
                <a:gd name="T6" fmla="*/ 66 w 90"/>
                <a:gd name="T7" fmla="*/ 102 h 108"/>
                <a:gd name="T8" fmla="*/ 84 w 90"/>
                <a:gd name="T9" fmla="*/ 78 h 108"/>
                <a:gd name="T10" fmla="*/ 90 w 90"/>
                <a:gd name="T11" fmla="*/ 66 h 108"/>
                <a:gd name="T12" fmla="*/ 84 w 90"/>
                <a:gd name="T13" fmla="*/ 48 h 108"/>
                <a:gd name="T14" fmla="*/ 66 w 90"/>
                <a:gd name="T15" fmla="*/ 24 h 108"/>
                <a:gd name="T16" fmla="*/ 48 w 90"/>
                <a:gd name="T17" fmla="*/ 12 h 108"/>
                <a:gd name="T18" fmla="*/ 36 w 90"/>
                <a:gd name="T19" fmla="*/ 0 h 108"/>
                <a:gd name="T20" fmla="*/ 30 w 90"/>
                <a:gd name="T21" fmla="*/ 0 h 108"/>
                <a:gd name="T22" fmla="*/ 30 w 90"/>
                <a:gd name="T23" fmla="*/ 0 h 108"/>
                <a:gd name="T24" fmla="*/ 24 w 90"/>
                <a:gd name="T25" fmla="*/ 0 h 108"/>
                <a:gd name="T26" fmla="*/ 12 w 90"/>
                <a:gd name="T27" fmla="*/ 30 h 108"/>
                <a:gd name="T28" fmla="*/ 0 w 90"/>
                <a:gd name="T29" fmla="*/ 54 h 108"/>
                <a:gd name="T30" fmla="*/ 0 w 90"/>
                <a:gd name="T31" fmla="*/ 78 h 108"/>
                <a:gd name="T32" fmla="*/ 12 w 90"/>
                <a:gd name="T33" fmla="*/ 96 h 108"/>
                <a:gd name="T34" fmla="*/ 12 w 90"/>
                <a:gd name="T35" fmla="*/ 96 h 108"/>
                <a:gd name="T36" fmla="*/ 12 w 90"/>
                <a:gd name="T37" fmla="*/ 72 h 108"/>
                <a:gd name="T38" fmla="*/ 18 w 90"/>
                <a:gd name="T39" fmla="*/ 54 h 108"/>
                <a:gd name="T40" fmla="*/ 24 w 90"/>
                <a:gd name="T41" fmla="*/ 36 h 108"/>
                <a:gd name="T42" fmla="*/ 30 w 90"/>
                <a:gd name="T43" fmla="*/ 18 h 108"/>
                <a:gd name="T44" fmla="*/ 30 w 90"/>
                <a:gd name="T45" fmla="*/ 12 h 108"/>
                <a:gd name="T46" fmla="*/ 48 w 90"/>
                <a:gd name="T47" fmla="*/ 24 h 108"/>
                <a:gd name="T48" fmla="*/ 66 w 90"/>
                <a:gd name="T49" fmla="*/ 36 h 108"/>
                <a:gd name="T50" fmla="*/ 78 w 90"/>
                <a:gd name="T51" fmla="*/ 54 h 108"/>
                <a:gd name="T52" fmla="*/ 78 w 90"/>
                <a:gd name="T53" fmla="*/ 72 h 108"/>
                <a:gd name="T54" fmla="*/ 72 w 90"/>
                <a:gd name="T55" fmla="*/ 84 h 108"/>
                <a:gd name="T56" fmla="*/ 48 w 90"/>
                <a:gd name="T57" fmla="*/ 96 h 108"/>
                <a:gd name="T58" fmla="*/ 36 w 90"/>
                <a:gd name="T59" fmla="*/ 96 h 108"/>
                <a:gd name="T60" fmla="*/ 24 w 90"/>
                <a:gd name="T61" fmla="*/ 90 h 108"/>
                <a:gd name="T62" fmla="*/ 18 w 90"/>
                <a:gd name="T63" fmla="*/ 84 h 108"/>
                <a:gd name="T64" fmla="*/ 12 w 90"/>
                <a:gd name="T65" fmla="*/ 72 h 108"/>
                <a:gd name="T66" fmla="*/ 12 w 90"/>
                <a:gd name="T67" fmla="*/ 7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28" name="Freeform 26"/>
            <p:cNvSpPr>
              <a:spLocks noEditPoints="1"/>
            </p:cNvSpPr>
            <p:nvPr/>
          </p:nvSpPr>
          <p:spPr bwMode="ltGray">
            <a:xfrm>
              <a:off x="2400" y="3872"/>
              <a:ext cx="72" cy="90"/>
            </a:xfrm>
            <a:custGeom>
              <a:avLst/>
              <a:gdLst>
                <a:gd name="T0" fmla="*/ 71 w 71"/>
                <a:gd name="T1" fmla="*/ 90 h 90"/>
                <a:gd name="T2" fmla="*/ 71 w 71"/>
                <a:gd name="T3" fmla="*/ 60 h 90"/>
                <a:gd name="T4" fmla="*/ 71 w 71"/>
                <a:gd name="T5" fmla="*/ 36 h 90"/>
                <a:gd name="T6" fmla="*/ 60 w 71"/>
                <a:gd name="T7" fmla="*/ 12 h 90"/>
                <a:gd name="T8" fmla="*/ 36 w 71"/>
                <a:gd name="T9" fmla="*/ 0 h 90"/>
                <a:gd name="T10" fmla="*/ 12 w 71"/>
                <a:gd name="T11" fmla="*/ 12 h 90"/>
                <a:gd name="T12" fmla="*/ 0 w 71"/>
                <a:gd name="T13" fmla="*/ 36 h 90"/>
                <a:gd name="T14" fmla="*/ 6 w 71"/>
                <a:gd name="T15" fmla="*/ 60 h 90"/>
                <a:gd name="T16" fmla="*/ 30 w 71"/>
                <a:gd name="T17" fmla="*/ 78 h 90"/>
                <a:gd name="T18" fmla="*/ 54 w 71"/>
                <a:gd name="T19" fmla="*/ 90 h 90"/>
                <a:gd name="T20" fmla="*/ 71 w 71"/>
                <a:gd name="T21" fmla="*/ 90 h 90"/>
                <a:gd name="T22" fmla="*/ 71 w 71"/>
                <a:gd name="T23" fmla="*/ 90 h 90"/>
                <a:gd name="T24" fmla="*/ 24 w 71"/>
                <a:gd name="T25" fmla="*/ 18 h 90"/>
                <a:gd name="T26" fmla="*/ 42 w 71"/>
                <a:gd name="T27" fmla="*/ 18 h 90"/>
                <a:gd name="T28" fmla="*/ 54 w 71"/>
                <a:gd name="T29" fmla="*/ 18 h 90"/>
                <a:gd name="T30" fmla="*/ 60 w 71"/>
                <a:gd name="T31" fmla="*/ 42 h 90"/>
                <a:gd name="T32" fmla="*/ 60 w 71"/>
                <a:gd name="T33" fmla="*/ 66 h 90"/>
                <a:gd name="T34" fmla="*/ 60 w 71"/>
                <a:gd name="T35" fmla="*/ 72 h 90"/>
                <a:gd name="T36" fmla="*/ 60 w 71"/>
                <a:gd name="T37" fmla="*/ 78 h 90"/>
                <a:gd name="T38" fmla="*/ 42 w 71"/>
                <a:gd name="T39" fmla="*/ 72 h 90"/>
                <a:gd name="T40" fmla="*/ 24 w 71"/>
                <a:gd name="T41" fmla="*/ 66 h 90"/>
                <a:gd name="T42" fmla="*/ 12 w 71"/>
                <a:gd name="T43" fmla="*/ 48 h 90"/>
                <a:gd name="T44" fmla="*/ 12 w 71"/>
                <a:gd name="T45" fmla="*/ 30 h 90"/>
                <a:gd name="T46" fmla="*/ 24 w 71"/>
                <a:gd name="T47" fmla="*/ 18 h 90"/>
                <a:gd name="T48" fmla="*/ 24 w 71"/>
                <a:gd name="T49"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29" name="Oval 27"/>
            <p:cNvSpPr>
              <a:spLocks noChangeArrowheads="1"/>
            </p:cNvSpPr>
            <p:nvPr/>
          </p:nvSpPr>
          <p:spPr bwMode="ltGray">
            <a:xfrm>
              <a:off x="2444" y="3838"/>
              <a:ext cx="1380" cy="389"/>
            </a:xfrm>
            <a:prstGeom prst="ellipse">
              <a:avLst/>
            </a:prstGeom>
            <a:gradFill rotWithShape="0">
              <a:gsLst>
                <a:gs pos="0">
                  <a:srgbClr val="82582E"/>
                </a:gs>
                <a:gs pos="100000">
                  <a:schemeClr val="bg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30" name="Oval 28"/>
            <p:cNvSpPr>
              <a:spLocks noChangeArrowheads="1"/>
            </p:cNvSpPr>
            <p:nvPr/>
          </p:nvSpPr>
          <p:spPr bwMode="ltGray">
            <a:xfrm>
              <a:off x="2394" y="3834"/>
              <a:ext cx="1502" cy="288"/>
            </a:xfrm>
            <a:prstGeom prst="ellipse">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31" name="Oval 29"/>
            <p:cNvSpPr>
              <a:spLocks noChangeArrowheads="1"/>
            </p:cNvSpPr>
            <p:nvPr/>
          </p:nvSpPr>
          <p:spPr bwMode="ltGray">
            <a:xfrm>
              <a:off x="2441" y="3860"/>
              <a:ext cx="1425" cy="220"/>
            </a:xfrm>
            <a:prstGeom prst="ellipse">
              <a:avLst/>
            </a:prstGeom>
            <a:gradFill rotWithShape="0">
              <a:gsLst>
                <a:gs pos="0">
                  <a:schemeClr val="bg2"/>
                </a:gs>
                <a:gs pos="100000">
                  <a:srgbClr val="82582E"/>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32" name="Freeform 30"/>
            <p:cNvSpPr>
              <a:spLocks noEditPoints="1"/>
            </p:cNvSpPr>
            <p:nvPr/>
          </p:nvSpPr>
          <p:spPr bwMode="ltGray">
            <a:xfrm>
              <a:off x="3743" y="3788"/>
              <a:ext cx="90" cy="96"/>
            </a:xfrm>
            <a:custGeom>
              <a:avLst/>
              <a:gdLst>
                <a:gd name="T0" fmla="*/ 66 w 90"/>
                <a:gd name="T1" fmla="*/ 96 h 96"/>
                <a:gd name="T2" fmla="*/ 78 w 90"/>
                <a:gd name="T3" fmla="*/ 66 h 96"/>
                <a:gd name="T4" fmla="*/ 90 w 90"/>
                <a:gd name="T5" fmla="*/ 42 h 96"/>
                <a:gd name="T6" fmla="*/ 78 w 90"/>
                <a:gd name="T7" fmla="*/ 18 h 96"/>
                <a:gd name="T8" fmla="*/ 60 w 90"/>
                <a:gd name="T9" fmla="*/ 0 h 96"/>
                <a:gd name="T10" fmla="*/ 30 w 90"/>
                <a:gd name="T11" fmla="*/ 6 h 96"/>
                <a:gd name="T12" fmla="*/ 18 w 90"/>
                <a:gd name="T13" fmla="*/ 18 h 96"/>
                <a:gd name="T14" fmla="*/ 6 w 90"/>
                <a:gd name="T15" fmla="*/ 30 h 96"/>
                <a:gd name="T16" fmla="*/ 0 w 90"/>
                <a:gd name="T17" fmla="*/ 42 h 96"/>
                <a:gd name="T18" fmla="*/ 6 w 90"/>
                <a:gd name="T19" fmla="*/ 60 h 96"/>
                <a:gd name="T20" fmla="*/ 24 w 90"/>
                <a:gd name="T21" fmla="*/ 78 h 96"/>
                <a:gd name="T22" fmla="*/ 48 w 90"/>
                <a:gd name="T23" fmla="*/ 90 h 96"/>
                <a:gd name="T24" fmla="*/ 66 w 90"/>
                <a:gd name="T25" fmla="*/ 96 h 96"/>
                <a:gd name="T26" fmla="*/ 66 w 90"/>
                <a:gd name="T27" fmla="*/ 96 h 96"/>
                <a:gd name="T28" fmla="*/ 42 w 90"/>
                <a:gd name="T29" fmla="*/ 18 h 96"/>
                <a:gd name="T30" fmla="*/ 60 w 90"/>
                <a:gd name="T31" fmla="*/ 18 h 96"/>
                <a:gd name="T32" fmla="*/ 72 w 90"/>
                <a:gd name="T33" fmla="*/ 24 h 96"/>
                <a:gd name="T34" fmla="*/ 72 w 90"/>
                <a:gd name="T35" fmla="*/ 36 h 96"/>
                <a:gd name="T36" fmla="*/ 72 w 90"/>
                <a:gd name="T37" fmla="*/ 48 h 96"/>
                <a:gd name="T38" fmla="*/ 66 w 90"/>
                <a:gd name="T39" fmla="*/ 72 h 96"/>
                <a:gd name="T40" fmla="*/ 60 w 90"/>
                <a:gd name="T41" fmla="*/ 78 h 96"/>
                <a:gd name="T42" fmla="*/ 60 w 90"/>
                <a:gd name="T43" fmla="*/ 84 h 96"/>
                <a:gd name="T44" fmla="*/ 42 w 90"/>
                <a:gd name="T45" fmla="*/ 72 h 96"/>
                <a:gd name="T46" fmla="*/ 30 w 90"/>
                <a:gd name="T47" fmla="*/ 66 h 96"/>
                <a:gd name="T48" fmla="*/ 18 w 90"/>
                <a:gd name="T49" fmla="*/ 42 h 96"/>
                <a:gd name="T50" fmla="*/ 24 w 90"/>
                <a:gd name="T51" fmla="*/ 30 h 96"/>
                <a:gd name="T52" fmla="*/ 42 w 90"/>
                <a:gd name="T53" fmla="*/ 18 h 96"/>
                <a:gd name="T54" fmla="*/ 42 w 90"/>
                <a:gd name="T55"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33" name="Freeform 31"/>
            <p:cNvSpPr>
              <a:spLocks noEditPoints="1"/>
            </p:cNvSpPr>
            <p:nvPr/>
          </p:nvSpPr>
          <p:spPr bwMode="ltGray">
            <a:xfrm>
              <a:off x="5422" y="3603"/>
              <a:ext cx="72" cy="108"/>
            </a:xfrm>
            <a:custGeom>
              <a:avLst/>
              <a:gdLst>
                <a:gd name="T0" fmla="*/ 0 w 72"/>
                <a:gd name="T1" fmla="*/ 90 h 108"/>
                <a:gd name="T2" fmla="*/ 12 w 72"/>
                <a:gd name="T3" fmla="*/ 102 h 108"/>
                <a:gd name="T4" fmla="*/ 24 w 72"/>
                <a:gd name="T5" fmla="*/ 108 h 108"/>
                <a:gd name="T6" fmla="*/ 48 w 72"/>
                <a:gd name="T7" fmla="*/ 108 h 108"/>
                <a:gd name="T8" fmla="*/ 66 w 72"/>
                <a:gd name="T9" fmla="*/ 96 h 108"/>
                <a:gd name="T10" fmla="*/ 72 w 72"/>
                <a:gd name="T11" fmla="*/ 66 h 108"/>
                <a:gd name="T12" fmla="*/ 66 w 72"/>
                <a:gd name="T13" fmla="*/ 42 h 108"/>
                <a:gd name="T14" fmla="*/ 60 w 72"/>
                <a:gd name="T15" fmla="*/ 18 h 108"/>
                <a:gd name="T16" fmla="*/ 48 w 72"/>
                <a:gd name="T17" fmla="*/ 6 h 108"/>
                <a:gd name="T18" fmla="*/ 42 w 72"/>
                <a:gd name="T19" fmla="*/ 0 h 108"/>
                <a:gd name="T20" fmla="*/ 42 w 72"/>
                <a:gd name="T21" fmla="*/ 0 h 108"/>
                <a:gd name="T22" fmla="*/ 36 w 72"/>
                <a:gd name="T23" fmla="*/ 0 h 108"/>
                <a:gd name="T24" fmla="*/ 18 w 72"/>
                <a:gd name="T25" fmla="*/ 24 h 108"/>
                <a:gd name="T26" fmla="*/ 6 w 72"/>
                <a:gd name="T27" fmla="*/ 48 h 108"/>
                <a:gd name="T28" fmla="*/ 0 w 72"/>
                <a:gd name="T29" fmla="*/ 66 h 108"/>
                <a:gd name="T30" fmla="*/ 0 w 72"/>
                <a:gd name="T31" fmla="*/ 90 h 108"/>
                <a:gd name="T32" fmla="*/ 0 w 72"/>
                <a:gd name="T33" fmla="*/ 90 h 108"/>
                <a:gd name="T34" fmla="*/ 12 w 72"/>
                <a:gd name="T35" fmla="*/ 66 h 108"/>
                <a:gd name="T36" fmla="*/ 18 w 72"/>
                <a:gd name="T37" fmla="*/ 48 h 108"/>
                <a:gd name="T38" fmla="*/ 24 w 72"/>
                <a:gd name="T39" fmla="*/ 36 h 108"/>
                <a:gd name="T40" fmla="*/ 30 w 72"/>
                <a:gd name="T41" fmla="*/ 24 h 108"/>
                <a:gd name="T42" fmla="*/ 36 w 72"/>
                <a:gd name="T43" fmla="*/ 18 h 108"/>
                <a:gd name="T44" fmla="*/ 54 w 72"/>
                <a:gd name="T45" fmla="*/ 30 h 108"/>
                <a:gd name="T46" fmla="*/ 60 w 72"/>
                <a:gd name="T47" fmla="*/ 48 h 108"/>
                <a:gd name="T48" fmla="*/ 66 w 72"/>
                <a:gd name="T49" fmla="*/ 72 h 108"/>
                <a:gd name="T50" fmla="*/ 66 w 72"/>
                <a:gd name="T51" fmla="*/ 84 h 108"/>
                <a:gd name="T52" fmla="*/ 54 w 72"/>
                <a:gd name="T53" fmla="*/ 96 h 108"/>
                <a:gd name="T54" fmla="*/ 30 w 72"/>
                <a:gd name="T55" fmla="*/ 102 h 108"/>
                <a:gd name="T56" fmla="*/ 24 w 72"/>
                <a:gd name="T57" fmla="*/ 96 h 108"/>
                <a:gd name="T58" fmla="*/ 12 w 72"/>
                <a:gd name="T59" fmla="*/ 90 h 108"/>
                <a:gd name="T60" fmla="*/ 12 w 72"/>
                <a:gd name="T61" fmla="*/ 78 h 108"/>
                <a:gd name="T62" fmla="*/ 12 w 72"/>
                <a:gd name="T63" fmla="*/ 66 h 108"/>
                <a:gd name="T64" fmla="*/ 12 w 72"/>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34" name="Rectangle 32"/>
            <p:cNvSpPr>
              <a:spLocks noChangeArrowheads="1"/>
            </p:cNvSpPr>
            <p:nvPr/>
          </p:nvSpPr>
          <p:spPr bwMode="ltGray">
            <a:xfrm>
              <a:off x="4238" y="1773"/>
              <a:ext cx="173" cy="2539"/>
            </a:xfrm>
            <a:prstGeom prst="rect">
              <a:avLst/>
            </a:prstGeom>
            <a:gradFill rotWithShape="0">
              <a:gsLst>
                <a:gs pos="0">
                  <a:srgbClr val="82582E"/>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35" name="Rectangle 33"/>
            <p:cNvSpPr>
              <a:spLocks noChangeArrowheads="1"/>
            </p:cNvSpPr>
            <p:nvPr/>
          </p:nvSpPr>
          <p:spPr bwMode="ltGray">
            <a:xfrm>
              <a:off x="4288" y="1545"/>
              <a:ext cx="76" cy="240"/>
            </a:xfrm>
            <a:prstGeom prst="rect">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36"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37" name="Freeform 35"/>
            <p:cNvSpPr>
              <a:spLocks/>
            </p:cNvSpPr>
            <p:nvPr/>
          </p:nvSpPr>
          <p:spPr bwMode="ltGray">
            <a:xfrm>
              <a:off x="4306" y="1529"/>
              <a:ext cx="252" cy="1576"/>
            </a:xfrm>
            <a:custGeom>
              <a:avLst/>
              <a:gdLst>
                <a:gd name="T0" fmla="*/ 252 w 252"/>
                <a:gd name="T1" fmla="*/ 1576 h 1576"/>
                <a:gd name="T2" fmla="*/ 12 w 252"/>
                <a:gd name="T3" fmla="*/ 84 h 1576"/>
                <a:gd name="T4" fmla="*/ 12 w 252"/>
                <a:gd name="T5" fmla="*/ 60 h 1576"/>
                <a:gd name="T6" fmla="*/ 0 w 252"/>
                <a:gd name="T7" fmla="*/ 12 h 1576"/>
                <a:gd name="T8" fmla="*/ 72 w 252"/>
                <a:gd name="T9" fmla="*/ 0 h 1576"/>
                <a:gd name="T10" fmla="*/ 72 w 252"/>
                <a:gd name="T11" fmla="*/ 0 h 1576"/>
                <a:gd name="T12" fmla="*/ 78 w 252"/>
                <a:gd name="T13" fmla="*/ 48 h 1576"/>
                <a:gd name="T14" fmla="*/ 88 w 252"/>
                <a:gd name="T15" fmla="*/ 66 h 1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38" name="Freeform 36"/>
            <p:cNvSpPr>
              <a:spLocks/>
            </p:cNvSpPr>
            <p:nvPr/>
          </p:nvSpPr>
          <p:spPr bwMode="ltGray">
            <a:xfrm>
              <a:off x="4169" y="1421"/>
              <a:ext cx="317" cy="138"/>
            </a:xfrm>
            <a:custGeom>
              <a:avLst/>
              <a:gdLst>
                <a:gd name="T0" fmla="*/ 161 w 316"/>
                <a:gd name="T1" fmla="*/ 0 h 138"/>
                <a:gd name="T2" fmla="*/ 227 w 316"/>
                <a:gd name="T3" fmla="*/ 6 h 138"/>
                <a:gd name="T4" fmla="*/ 275 w 316"/>
                <a:gd name="T5" fmla="*/ 36 h 138"/>
                <a:gd name="T6" fmla="*/ 304 w 316"/>
                <a:gd name="T7" fmla="*/ 78 h 138"/>
                <a:gd name="T8" fmla="*/ 316 w 316"/>
                <a:gd name="T9" fmla="*/ 138 h 138"/>
                <a:gd name="T10" fmla="*/ 0 w 316"/>
                <a:gd name="T11" fmla="*/ 138 h 138"/>
                <a:gd name="T12" fmla="*/ 11 w 316"/>
                <a:gd name="T13" fmla="*/ 78 h 138"/>
                <a:gd name="T14" fmla="*/ 47 w 316"/>
                <a:gd name="T15" fmla="*/ 36 h 138"/>
                <a:gd name="T16" fmla="*/ 95 w 316"/>
                <a:gd name="T17" fmla="*/ 6 h 138"/>
                <a:gd name="T18" fmla="*/ 161 w 316"/>
                <a:gd name="T19" fmla="*/ 0 h 138"/>
                <a:gd name="T20" fmla="*/ 161 w 316"/>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grpSp>
      <p:sp>
        <p:nvSpPr>
          <p:cNvPr id="5159"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s-MX" noProof="0" smtClean="0"/>
              <a:t>Haga clic para modificar el estilo de subtítulo del patrón</a:t>
            </a:r>
          </a:p>
        </p:txBody>
      </p:sp>
      <p:sp>
        <p:nvSpPr>
          <p:cNvPr id="5160" name="Rectangle 40"/>
          <p:cNvSpPr>
            <a:spLocks noGrp="1" noChangeArrowheads="1"/>
          </p:cNvSpPr>
          <p:nvPr>
            <p:ph type="ctrTitle"/>
          </p:nvPr>
        </p:nvSpPr>
        <p:spPr>
          <a:xfrm>
            <a:off x="685800" y="1768475"/>
            <a:ext cx="7772400" cy="1736725"/>
          </a:xfrm>
        </p:spPr>
        <p:txBody>
          <a:bodyPr anchor="b" anchorCtr="1"/>
          <a:lstStyle>
            <a:lvl1pPr>
              <a:defRPr sz="5400"/>
            </a:lvl1pPr>
          </a:lstStyle>
          <a:p>
            <a:pPr lvl="0"/>
            <a:r>
              <a:rPr lang="es-MX" noProof="0" smtClean="0"/>
              <a:t>Haga clic para cambiar el estilo de título	</a:t>
            </a:r>
          </a:p>
        </p:txBody>
      </p:sp>
      <p:sp>
        <p:nvSpPr>
          <p:cNvPr id="39" name="Rectangle 37"/>
          <p:cNvSpPr>
            <a:spLocks noGrp="1" noChangeArrowheads="1"/>
          </p:cNvSpPr>
          <p:nvPr>
            <p:ph type="dt" sz="half" idx="10"/>
          </p:nvPr>
        </p:nvSpPr>
        <p:spPr/>
        <p:txBody>
          <a:bodyPr/>
          <a:lstStyle>
            <a:lvl1pPr>
              <a:defRPr/>
            </a:lvl1pPr>
          </a:lstStyle>
          <a:p>
            <a:pPr>
              <a:defRPr/>
            </a:pPr>
            <a:endParaRPr lang="es-MX">
              <a:solidFill>
                <a:srgbClr val="FFFFFF"/>
              </a:solidFill>
            </a:endParaRPr>
          </a:p>
        </p:txBody>
      </p:sp>
      <p:sp>
        <p:nvSpPr>
          <p:cNvPr id="40" name="Rectangle 38"/>
          <p:cNvSpPr>
            <a:spLocks noGrp="1" noChangeArrowheads="1"/>
          </p:cNvSpPr>
          <p:nvPr>
            <p:ph type="ftr" sz="quarter" idx="11"/>
          </p:nvPr>
        </p:nvSpPr>
        <p:spPr/>
        <p:txBody>
          <a:bodyPr/>
          <a:lstStyle>
            <a:lvl1pPr>
              <a:defRPr/>
            </a:lvl1pPr>
          </a:lstStyle>
          <a:p>
            <a:pPr>
              <a:defRPr/>
            </a:pPr>
            <a:endParaRPr lang="es-MX">
              <a:solidFill>
                <a:srgbClr val="FFFFFF"/>
              </a:solidFill>
            </a:endParaRPr>
          </a:p>
        </p:txBody>
      </p:sp>
      <p:sp>
        <p:nvSpPr>
          <p:cNvPr id="41" name="Rectangle 41"/>
          <p:cNvSpPr>
            <a:spLocks noGrp="1" noChangeArrowheads="1"/>
          </p:cNvSpPr>
          <p:nvPr>
            <p:ph type="sldNum" sz="quarter" idx="12"/>
          </p:nvPr>
        </p:nvSpPr>
        <p:spPr/>
        <p:txBody>
          <a:bodyPr/>
          <a:lstStyle>
            <a:lvl1pPr>
              <a:defRPr/>
            </a:lvl1pPr>
          </a:lstStyle>
          <a:p>
            <a:fld id="{752FE6E0-0CAB-4513-8F4D-78EDEC65ABA3}" type="slidenum">
              <a:rPr lang="es-MX" altLang="es-MX">
                <a:solidFill>
                  <a:srgbClr val="FFFFFF"/>
                </a:solidFill>
              </a:rPr>
              <a:pPr/>
              <a:t>‹Nº›</a:t>
            </a:fld>
            <a:endParaRPr lang="es-MX" altLang="es-MX">
              <a:solidFill>
                <a:srgbClr val="FFFFFF"/>
              </a:solidFill>
            </a:endParaRPr>
          </a:p>
        </p:txBody>
      </p:sp>
    </p:spTree>
    <p:extLst>
      <p:ext uri="{BB962C8B-B14F-4D97-AF65-F5344CB8AC3E}">
        <p14:creationId xmlns:p14="http://schemas.microsoft.com/office/powerpoint/2010/main" val="3052927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39"/>
          <p:cNvSpPr>
            <a:spLocks noGrp="1" noChangeArrowheads="1"/>
          </p:cNvSpPr>
          <p:nvPr>
            <p:ph type="dt" sz="half" idx="10"/>
          </p:nvPr>
        </p:nvSpPr>
        <p:spPr>
          <a:ln/>
        </p:spPr>
        <p:txBody>
          <a:bodyPr/>
          <a:lstStyle>
            <a:lvl1pPr>
              <a:defRPr/>
            </a:lvl1pPr>
          </a:lstStyle>
          <a:p>
            <a:pPr>
              <a:defRPr/>
            </a:pPr>
            <a:endParaRPr lang="es-MX">
              <a:solidFill>
                <a:srgbClr val="FFFFFF"/>
              </a:solidFill>
            </a:endParaRPr>
          </a:p>
        </p:txBody>
      </p:sp>
      <p:sp>
        <p:nvSpPr>
          <p:cNvPr id="5" name="Rectangle 40"/>
          <p:cNvSpPr>
            <a:spLocks noGrp="1" noChangeArrowheads="1"/>
          </p:cNvSpPr>
          <p:nvPr>
            <p:ph type="ftr" sz="quarter" idx="11"/>
          </p:nvPr>
        </p:nvSpPr>
        <p:spPr>
          <a:ln/>
        </p:spPr>
        <p:txBody>
          <a:bodyPr/>
          <a:lstStyle>
            <a:lvl1pPr>
              <a:defRPr/>
            </a:lvl1pPr>
          </a:lstStyle>
          <a:p>
            <a:pPr>
              <a:defRPr/>
            </a:pPr>
            <a:endParaRPr lang="es-MX">
              <a:solidFill>
                <a:srgbClr val="FFFFFF"/>
              </a:solidFill>
            </a:endParaRPr>
          </a:p>
        </p:txBody>
      </p:sp>
      <p:sp>
        <p:nvSpPr>
          <p:cNvPr id="6" name="Rectangle 41"/>
          <p:cNvSpPr>
            <a:spLocks noGrp="1" noChangeArrowheads="1"/>
          </p:cNvSpPr>
          <p:nvPr>
            <p:ph type="sldNum" sz="quarter" idx="12"/>
          </p:nvPr>
        </p:nvSpPr>
        <p:spPr>
          <a:ln/>
        </p:spPr>
        <p:txBody>
          <a:bodyPr/>
          <a:lstStyle>
            <a:lvl1pPr>
              <a:defRPr/>
            </a:lvl1pPr>
          </a:lstStyle>
          <a:p>
            <a:fld id="{7938DB0F-290E-4643-98F8-9089A31D60C8}" type="slidenum">
              <a:rPr lang="es-MX" altLang="es-MX">
                <a:solidFill>
                  <a:srgbClr val="FFFFFF"/>
                </a:solidFill>
              </a:rPr>
              <a:pPr/>
              <a:t>‹Nº›</a:t>
            </a:fld>
            <a:endParaRPr lang="es-MX" altLang="es-MX">
              <a:solidFill>
                <a:srgbClr val="FFFFFF"/>
              </a:solidFill>
            </a:endParaRPr>
          </a:p>
        </p:txBody>
      </p:sp>
    </p:spTree>
    <p:extLst>
      <p:ext uri="{BB962C8B-B14F-4D97-AF65-F5344CB8AC3E}">
        <p14:creationId xmlns:p14="http://schemas.microsoft.com/office/powerpoint/2010/main" val="577915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7813"/>
            <a:ext cx="2057400" cy="5853112"/>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7813"/>
            <a:ext cx="6019800" cy="585311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39"/>
          <p:cNvSpPr>
            <a:spLocks noGrp="1" noChangeArrowheads="1"/>
          </p:cNvSpPr>
          <p:nvPr>
            <p:ph type="dt" sz="half" idx="10"/>
          </p:nvPr>
        </p:nvSpPr>
        <p:spPr>
          <a:ln/>
        </p:spPr>
        <p:txBody>
          <a:bodyPr/>
          <a:lstStyle>
            <a:lvl1pPr>
              <a:defRPr/>
            </a:lvl1pPr>
          </a:lstStyle>
          <a:p>
            <a:pPr>
              <a:defRPr/>
            </a:pPr>
            <a:endParaRPr lang="es-MX">
              <a:solidFill>
                <a:srgbClr val="FFFFFF"/>
              </a:solidFill>
            </a:endParaRPr>
          </a:p>
        </p:txBody>
      </p:sp>
      <p:sp>
        <p:nvSpPr>
          <p:cNvPr id="5" name="Rectangle 40"/>
          <p:cNvSpPr>
            <a:spLocks noGrp="1" noChangeArrowheads="1"/>
          </p:cNvSpPr>
          <p:nvPr>
            <p:ph type="ftr" sz="quarter" idx="11"/>
          </p:nvPr>
        </p:nvSpPr>
        <p:spPr>
          <a:ln/>
        </p:spPr>
        <p:txBody>
          <a:bodyPr/>
          <a:lstStyle>
            <a:lvl1pPr>
              <a:defRPr/>
            </a:lvl1pPr>
          </a:lstStyle>
          <a:p>
            <a:pPr>
              <a:defRPr/>
            </a:pPr>
            <a:endParaRPr lang="es-MX">
              <a:solidFill>
                <a:srgbClr val="FFFFFF"/>
              </a:solidFill>
            </a:endParaRPr>
          </a:p>
        </p:txBody>
      </p:sp>
      <p:sp>
        <p:nvSpPr>
          <p:cNvPr id="6" name="Rectangle 41"/>
          <p:cNvSpPr>
            <a:spLocks noGrp="1" noChangeArrowheads="1"/>
          </p:cNvSpPr>
          <p:nvPr>
            <p:ph type="sldNum" sz="quarter" idx="12"/>
          </p:nvPr>
        </p:nvSpPr>
        <p:spPr>
          <a:ln/>
        </p:spPr>
        <p:txBody>
          <a:bodyPr/>
          <a:lstStyle>
            <a:lvl1pPr>
              <a:defRPr/>
            </a:lvl1pPr>
          </a:lstStyle>
          <a:p>
            <a:fld id="{C9B7BF8C-D8EE-47BA-A3C7-14782BF7837E}" type="slidenum">
              <a:rPr lang="es-MX" altLang="es-MX">
                <a:solidFill>
                  <a:srgbClr val="FFFFFF"/>
                </a:solidFill>
              </a:rPr>
              <a:pPr/>
              <a:t>‹Nº›</a:t>
            </a:fld>
            <a:endParaRPr lang="es-MX" altLang="es-MX">
              <a:solidFill>
                <a:srgbClr val="FFFFFF"/>
              </a:solidFill>
            </a:endParaRPr>
          </a:p>
        </p:txBody>
      </p:sp>
    </p:spTree>
    <p:extLst>
      <p:ext uri="{BB962C8B-B14F-4D97-AF65-F5344CB8AC3E}">
        <p14:creationId xmlns:p14="http://schemas.microsoft.com/office/powerpoint/2010/main" val="1903775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39"/>
          <p:cNvSpPr>
            <a:spLocks noGrp="1" noChangeArrowheads="1"/>
          </p:cNvSpPr>
          <p:nvPr>
            <p:ph type="dt" sz="half" idx="10"/>
          </p:nvPr>
        </p:nvSpPr>
        <p:spPr>
          <a:ln/>
        </p:spPr>
        <p:txBody>
          <a:bodyPr/>
          <a:lstStyle>
            <a:lvl1pPr>
              <a:defRPr/>
            </a:lvl1pPr>
          </a:lstStyle>
          <a:p>
            <a:pPr>
              <a:defRPr/>
            </a:pPr>
            <a:endParaRPr lang="es-MX">
              <a:solidFill>
                <a:srgbClr val="FFFFFF"/>
              </a:solidFill>
            </a:endParaRPr>
          </a:p>
        </p:txBody>
      </p:sp>
      <p:sp>
        <p:nvSpPr>
          <p:cNvPr id="5" name="Rectangle 40"/>
          <p:cNvSpPr>
            <a:spLocks noGrp="1" noChangeArrowheads="1"/>
          </p:cNvSpPr>
          <p:nvPr>
            <p:ph type="ftr" sz="quarter" idx="11"/>
          </p:nvPr>
        </p:nvSpPr>
        <p:spPr>
          <a:ln/>
        </p:spPr>
        <p:txBody>
          <a:bodyPr/>
          <a:lstStyle>
            <a:lvl1pPr>
              <a:defRPr/>
            </a:lvl1pPr>
          </a:lstStyle>
          <a:p>
            <a:pPr>
              <a:defRPr/>
            </a:pPr>
            <a:endParaRPr lang="es-MX">
              <a:solidFill>
                <a:srgbClr val="FFFFFF"/>
              </a:solidFill>
            </a:endParaRPr>
          </a:p>
        </p:txBody>
      </p:sp>
      <p:sp>
        <p:nvSpPr>
          <p:cNvPr id="6" name="Rectangle 41"/>
          <p:cNvSpPr>
            <a:spLocks noGrp="1" noChangeArrowheads="1"/>
          </p:cNvSpPr>
          <p:nvPr>
            <p:ph type="sldNum" sz="quarter" idx="12"/>
          </p:nvPr>
        </p:nvSpPr>
        <p:spPr>
          <a:ln/>
        </p:spPr>
        <p:txBody>
          <a:bodyPr/>
          <a:lstStyle>
            <a:lvl1pPr>
              <a:defRPr/>
            </a:lvl1pPr>
          </a:lstStyle>
          <a:p>
            <a:fld id="{F445A1D2-69FB-4849-BF3F-38DF153FA586}" type="slidenum">
              <a:rPr lang="es-MX" altLang="es-MX">
                <a:solidFill>
                  <a:srgbClr val="FFFFFF"/>
                </a:solidFill>
              </a:rPr>
              <a:pPr/>
              <a:t>‹Nº›</a:t>
            </a:fld>
            <a:endParaRPr lang="es-MX" altLang="es-MX">
              <a:solidFill>
                <a:srgbClr val="FFFFFF"/>
              </a:solidFill>
            </a:endParaRPr>
          </a:p>
        </p:txBody>
      </p:sp>
    </p:spTree>
    <p:extLst>
      <p:ext uri="{BB962C8B-B14F-4D97-AF65-F5344CB8AC3E}">
        <p14:creationId xmlns:p14="http://schemas.microsoft.com/office/powerpoint/2010/main" val="1939306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39"/>
          <p:cNvSpPr>
            <a:spLocks noGrp="1" noChangeArrowheads="1"/>
          </p:cNvSpPr>
          <p:nvPr>
            <p:ph type="dt" sz="half" idx="10"/>
          </p:nvPr>
        </p:nvSpPr>
        <p:spPr>
          <a:ln/>
        </p:spPr>
        <p:txBody>
          <a:bodyPr/>
          <a:lstStyle>
            <a:lvl1pPr>
              <a:defRPr/>
            </a:lvl1pPr>
          </a:lstStyle>
          <a:p>
            <a:pPr>
              <a:defRPr/>
            </a:pPr>
            <a:endParaRPr lang="es-MX">
              <a:solidFill>
                <a:srgbClr val="FFFFFF"/>
              </a:solidFill>
            </a:endParaRPr>
          </a:p>
        </p:txBody>
      </p:sp>
      <p:sp>
        <p:nvSpPr>
          <p:cNvPr id="5" name="Rectangle 40"/>
          <p:cNvSpPr>
            <a:spLocks noGrp="1" noChangeArrowheads="1"/>
          </p:cNvSpPr>
          <p:nvPr>
            <p:ph type="ftr" sz="quarter" idx="11"/>
          </p:nvPr>
        </p:nvSpPr>
        <p:spPr>
          <a:ln/>
        </p:spPr>
        <p:txBody>
          <a:bodyPr/>
          <a:lstStyle>
            <a:lvl1pPr>
              <a:defRPr/>
            </a:lvl1pPr>
          </a:lstStyle>
          <a:p>
            <a:pPr>
              <a:defRPr/>
            </a:pPr>
            <a:endParaRPr lang="es-MX">
              <a:solidFill>
                <a:srgbClr val="FFFFFF"/>
              </a:solidFill>
            </a:endParaRPr>
          </a:p>
        </p:txBody>
      </p:sp>
      <p:sp>
        <p:nvSpPr>
          <p:cNvPr id="6" name="Rectangle 41"/>
          <p:cNvSpPr>
            <a:spLocks noGrp="1" noChangeArrowheads="1"/>
          </p:cNvSpPr>
          <p:nvPr>
            <p:ph type="sldNum" sz="quarter" idx="12"/>
          </p:nvPr>
        </p:nvSpPr>
        <p:spPr>
          <a:ln/>
        </p:spPr>
        <p:txBody>
          <a:bodyPr/>
          <a:lstStyle>
            <a:lvl1pPr>
              <a:defRPr/>
            </a:lvl1pPr>
          </a:lstStyle>
          <a:p>
            <a:fld id="{358059AB-479B-4FB9-8994-EA4619F8828F}" type="slidenum">
              <a:rPr lang="es-MX" altLang="es-MX">
                <a:solidFill>
                  <a:srgbClr val="FFFFFF"/>
                </a:solidFill>
              </a:rPr>
              <a:pPr/>
              <a:t>‹Nº›</a:t>
            </a:fld>
            <a:endParaRPr lang="es-MX" altLang="es-MX">
              <a:solidFill>
                <a:srgbClr val="FFFFFF"/>
              </a:solidFill>
            </a:endParaRPr>
          </a:p>
        </p:txBody>
      </p:sp>
    </p:spTree>
    <p:extLst>
      <p:ext uri="{BB962C8B-B14F-4D97-AF65-F5344CB8AC3E}">
        <p14:creationId xmlns:p14="http://schemas.microsoft.com/office/powerpoint/2010/main" val="608766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Rectangle 39"/>
          <p:cNvSpPr>
            <a:spLocks noGrp="1" noChangeArrowheads="1"/>
          </p:cNvSpPr>
          <p:nvPr>
            <p:ph type="dt" sz="half" idx="10"/>
          </p:nvPr>
        </p:nvSpPr>
        <p:spPr>
          <a:ln/>
        </p:spPr>
        <p:txBody>
          <a:bodyPr/>
          <a:lstStyle>
            <a:lvl1pPr>
              <a:defRPr/>
            </a:lvl1pPr>
          </a:lstStyle>
          <a:p>
            <a:pPr>
              <a:defRPr/>
            </a:pPr>
            <a:endParaRPr lang="es-MX">
              <a:solidFill>
                <a:srgbClr val="FFFFFF"/>
              </a:solidFill>
            </a:endParaRPr>
          </a:p>
        </p:txBody>
      </p:sp>
      <p:sp>
        <p:nvSpPr>
          <p:cNvPr id="6" name="Rectangle 40"/>
          <p:cNvSpPr>
            <a:spLocks noGrp="1" noChangeArrowheads="1"/>
          </p:cNvSpPr>
          <p:nvPr>
            <p:ph type="ftr" sz="quarter" idx="11"/>
          </p:nvPr>
        </p:nvSpPr>
        <p:spPr>
          <a:ln/>
        </p:spPr>
        <p:txBody>
          <a:bodyPr/>
          <a:lstStyle>
            <a:lvl1pPr>
              <a:defRPr/>
            </a:lvl1pPr>
          </a:lstStyle>
          <a:p>
            <a:pPr>
              <a:defRPr/>
            </a:pPr>
            <a:endParaRPr lang="es-MX">
              <a:solidFill>
                <a:srgbClr val="FFFFFF"/>
              </a:solidFill>
            </a:endParaRPr>
          </a:p>
        </p:txBody>
      </p:sp>
      <p:sp>
        <p:nvSpPr>
          <p:cNvPr id="7" name="Rectangle 41"/>
          <p:cNvSpPr>
            <a:spLocks noGrp="1" noChangeArrowheads="1"/>
          </p:cNvSpPr>
          <p:nvPr>
            <p:ph type="sldNum" sz="quarter" idx="12"/>
          </p:nvPr>
        </p:nvSpPr>
        <p:spPr>
          <a:ln/>
        </p:spPr>
        <p:txBody>
          <a:bodyPr/>
          <a:lstStyle>
            <a:lvl1pPr>
              <a:defRPr/>
            </a:lvl1pPr>
          </a:lstStyle>
          <a:p>
            <a:fld id="{22B0C240-E2DA-4403-B54E-504F92A85FA9}" type="slidenum">
              <a:rPr lang="es-MX" altLang="es-MX">
                <a:solidFill>
                  <a:srgbClr val="FFFFFF"/>
                </a:solidFill>
              </a:rPr>
              <a:pPr/>
              <a:t>‹Nº›</a:t>
            </a:fld>
            <a:endParaRPr lang="es-MX" altLang="es-MX">
              <a:solidFill>
                <a:srgbClr val="FFFFFF"/>
              </a:solidFill>
            </a:endParaRPr>
          </a:p>
        </p:txBody>
      </p:sp>
    </p:spTree>
    <p:extLst>
      <p:ext uri="{BB962C8B-B14F-4D97-AF65-F5344CB8AC3E}">
        <p14:creationId xmlns:p14="http://schemas.microsoft.com/office/powerpoint/2010/main" val="462675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Rectangle 39"/>
          <p:cNvSpPr>
            <a:spLocks noGrp="1" noChangeArrowheads="1"/>
          </p:cNvSpPr>
          <p:nvPr>
            <p:ph type="dt" sz="half" idx="10"/>
          </p:nvPr>
        </p:nvSpPr>
        <p:spPr>
          <a:ln/>
        </p:spPr>
        <p:txBody>
          <a:bodyPr/>
          <a:lstStyle>
            <a:lvl1pPr>
              <a:defRPr/>
            </a:lvl1pPr>
          </a:lstStyle>
          <a:p>
            <a:pPr>
              <a:defRPr/>
            </a:pPr>
            <a:endParaRPr lang="es-MX">
              <a:solidFill>
                <a:srgbClr val="FFFFFF"/>
              </a:solidFill>
            </a:endParaRPr>
          </a:p>
        </p:txBody>
      </p:sp>
      <p:sp>
        <p:nvSpPr>
          <p:cNvPr id="8" name="Rectangle 40"/>
          <p:cNvSpPr>
            <a:spLocks noGrp="1" noChangeArrowheads="1"/>
          </p:cNvSpPr>
          <p:nvPr>
            <p:ph type="ftr" sz="quarter" idx="11"/>
          </p:nvPr>
        </p:nvSpPr>
        <p:spPr>
          <a:ln/>
        </p:spPr>
        <p:txBody>
          <a:bodyPr/>
          <a:lstStyle>
            <a:lvl1pPr>
              <a:defRPr/>
            </a:lvl1pPr>
          </a:lstStyle>
          <a:p>
            <a:pPr>
              <a:defRPr/>
            </a:pPr>
            <a:endParaRPr lang="es-MX">
              <a:solidFill>
                <a:srgbClr val="FFFFFF"/>
              </a:solidFill>
            </a:endParaRPr>
          </a:p>
        </p:txBody>
      </p:sp>
      <p:sp>
        <p:nvSpPr>
          <p:cNvPr id="9" name="Rectangle 41"/>
          <p:cNvSpPr>
            <a:spLocks noGrp="1" noChangeArrowheads="1"/>
          </p:cNvSpPr>
          <p:nvPr>
            <p:ph type="sldNum" sz="quarter" idx="12"/>
          </p:nvPr>
        </p:nvSpPr>
        <p:spPr>
          <a:ln/>
        </p:spPr>
        <p:txBody>
          <a:bodyPr/>
          <a:lstStyle>
            <a:lvl1pPr>
              <a:defRPr/>
            </a:lvl1pPr>
          </a:lstStyle>
          <a:p>
            <a:fld id="{1B793602-08AB-4062-AD75-CCC11486C888}" type="slidenum">
              <a:rPr lang="es-MX" altLang="es-MX">
                <a:solidFill>
                  <a:srgbClr val="FFFFFF"/>
                </a:solidFill>
              </a:rPr>
              <a:pPr/>
              <a:t>‹Nº›</a:t>
            </a:fld>
            <a:endParaRPr lang="es-MX" altLang="es-MX">
              <a:solidFill>
                <a:srgbClr val="FFFFFF"/>
              </a:solidFill>
            </a:endParaRPr>
          </a:p>
        </p:txBody>
      </p:sp>
    </p:spTree>
    <p:extLst>
      <p:ext uri="{BB962C8B-B14F-4D97-AF65-F5344CB8AC3E}">
        <p14:creationId xmlns:p14="http://schemas.microsoft.com/office/powerpoint/2010/main" val="2234535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Rectangle 39"/>
          <p:cNvSpPr>
            <a:spLocks noGrp="1" noChangeArrowheads="1"/>
          </p:cNvSpPr>
          <p:nvPr>
            <p:ph type="dt" sz="half" idx="10"/>
          </p:nvPr>
        </p:nvSpPr>
        <p:spPr>
          <a:ln/>
        </p:spPr>
        <p:txBody>
          <a:bodyPr/>
          <a:lstStyle>
            <a:lvl1pPr>
              <a:defRPr/>
            </a:lvl1pPr>
          </a:lstStyle>
          <a:p>
            <a:pPr>
              <a:defRPr/>
            </a:pPr>
            <a:endParaRPr lang="es-MX">
              <a:solidFill>
                <a:srgbClr val="FFFFFF"/>
              </a:solidFill>
            </a:endParaRPr>
          </a:p>
        </p:txBody>
      </p:sp>
      <p:sp>
        <p:nvSpPr>
          <p:cNvPr id="4" name="Rectangle 40"/>
          <p:cNvSpPr>
            <a:spLocks noGrp="1" noChangeArrowheads="1"/>
          </p:cNvSpPr>
          <p:nvPr>
            <p:ph type="ftr" sz="quarter" idx="11"/>
          </p:nvPr>
        </p:nvSpPr>
        <p:spPr>
          <a:ln/>
        </p:spPr>
        <p:txBody>
          <a:bodyPr/>
          <a:lstStyle>
            <a:lvl1pPr>
              <a:defRPr/>
            </a:lvl1pPr>
          </a:lstStyle>
          <a:p>
            <a:pPr>
              <a:defRPr/>
            </a:pPr>
            <a:endParaRPr lang="es-MX">
              <a:solidFill>
                <a:srgbClr val="FFFFFF"/>
              </a:solidFill>
            </a:endParaRPr>
          </a:p>
        </p:txBody>
      </p:sp>
      <p:sp>
        <p:nvSpPr>
          <p:cNvPr id="5" name="Rectangle 41"/>
          <p:cNvSpPr>
            <a:spLocks noGrp="1" noChangeArrowheads="1"/>
          </p:cNvSpPr>
          <p:nvPr>
            <p:ph type="sldNum" sz="quarter" idx="12"/>
          </p:nvPr>
        </p:nvSpPr>
        <p:spPr>
          <a:ln/>
        </p:spPr>
        <p:txBody>
          <a:bodyPr/>
          <a:lstStyle>
            <a:lvl1pPr>
              <a:defRPr/>
            </a:lvl1pPr>
          </a:lstStyle>
          <a:p>
            <a:fld id="{A36C0ADF-5175-4B78-A402-8DB5DFE0AEF2}" type="slidenum">
              <a:rPr lang="es-MX" altLang="es-MX">
                <a:solidFill>
                  <a:srgbClr val="FFFFFF"/>
                </a:solidFill>
              </a:rPr>
              <a:pPr/>
              <a:t>‹Nº›</a:t>
            </a:fld>
            <a:endParaRPr lang="es-MX" altLang="es-MX">
              <a:solidFill>
                <a:srgbClr val="FFFFFF"/>
              </a:solidFill>
            </a:endParaRPr>
          </a:p>
        </p:txBody>
      </p:sp>
    </p:spTree>
    <p:extLst>
      <p:ext uri="{BB962C8B-B14F-4D97-AF65-F5344CB8AC3E}">
        <p14:creationId xmlns:p14="http://schemas.microsoft.com/office/powerpoint/2010/main" val="43812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39"/>
          <p:cNvSpPr>
            <a:spLocks noGrp="1" noChangeArrowheads="1"/>
          </p:cNvSpPr>
          <p:nvPr>
            <p:ph type="dt" sz="half" idx="10"/>
          </p:nvPr>
        </p:nvSpPr>
        <p:spPr>
          <a:ln/>
        </p:spPr>
        <p:txBody>
          <a:bodyPr/>
          <a:lstStyle>
            <a:lvl1pPr>
              <a:defRPr/>
            </a:lvl1pPr>
          </a:lstStyle>
          <a:p>
            <a:pPr>
              <a:defRPr/>
            </a:pPr>
            <a:endParaRPr lang="es-MX">
              <a:solidFill>
                <a:srgbClr val="FFFFFF"/>
              </a:solidFill>
            </a:endParaRPr>
          </a:p>
        </p:txBody>
      </p:sp>
      <p:sp>
        <p:nvSpPr>
          <p:cNvPr id="3" name="Rectangle 40"/>
          <p:cNvSpPr>
            <a:spLocks noGrp="1" noChangeArrowheads="1"/>
          </p:cNvSpPr>
          <p:nvPr>
            <p:ph type="ftr" sz="quarter" idx="11"/>
          </p:nvPr>
        </p:nvSpPr>
        <p:spPr>
          <a:ln/>
        </p:spPr>
        <p:txBody>
          <a:bodyPr/>
          <a:lstStyle>
            <a:lvl1pPr>
              <a:defRPr/>
            </a:lvl1pPr>
          </a:lstStyle>
          <a:p>
            <a:pPr>
              <a:defRPr/>
            </a:pPr>
            <a:endParaRPr lang="es-MX">
              <a:solidFill>
                <a:srgbClr val="FFFFFF"/>
              </a:solidFill>
            </a:endParaRPr>
          </a:p>
        </p:txBody>
      </p:sp>
      <p:sp>
        <p:nvSpPr>
          <p:cNvPr id="4" name="Rectangle 41"/>
          <p:cNvSpPr>
            <a:spLocks noGrp="1" noChangeArrowheads="1"/>
          </p:cNvSpPr>
          <p:nvPr>
            <p:ph type="sldNum" sz="quarter" idx="12"/>
          </p:nvPr>
        </p:nvSpPr>
        <p:spPr>
          <a:ln/>
        </p:spPr>
        <p:txBody>
          <a:bodyPr/>
          <a:lstStyle>
            <a:lvl1pPr>
              <a:defRPr/>
            </a:lvl1pPr>
          </a:lstStyle>
          <a:p>
            <a:fld id="{7F9BA441-0AA1-4B8A-8882-1630A8660B51}" type="slidenum">
              <a:rPr lang="es-MX" altLang="es-MX">
                <a:solidFill>
                  <a:srgbClr val="FFFFFF"/>
                </a:solidFill>
              </a:rPr>
              <a:pPr/>
              <a:t>‹Nº›</a:t>
            </a:fld>
            <a:endParaRPr lang="es-MX" altLang="es-MX">
              <a:solidFill>
                <a:srgbClr val="FFFFFF"/>
              </a:solidFill>
            </a:endParaRPr>
          </a:p>
        </p:txBody>
      </p:sp>
    </p:spTree>
    <p:extLst>
      <p:ext uri="{BB962C8B-B14F-4D97-AF65-F5344CB8AC3E}">
        <p14:creationId xmlns:p14="http://schemas.microsoft.com/office/powerpoint/2010/main" val="2717160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9"/>
          <p:cNvSpPr>
            <a:spLocks noGrp="1" noChangeArrowheads="1"/>
          </p:cNvSpPr>
          <p:nvPr>
            <p:ph type="dt" sz="half" idx="10"/>
          </p:nvPr>
        </p:nvSpPr>
        <p:spPr>
          <a:ln/>
        </p:spPr>
        <p:txBody>
          <a:bodyPr/>
          <a:lstStyle>
            <a:lvl1pPr>
              <a:defRPr/>
            </a:lvl1pPr>
          </a:lstStyle>
          <a:p>
            <a:pPr>
              <a:defRPr/>
            </a:pPr>
            <a:endParaRPr lang="es-MX">
              <a:solidFill>
                <a:srgbClr val="FFFFFF"/>
              </a:solidFill>
            </a:endParaRPr>
          </a:p>
        </p:txBody>
      </p:sp>
      <p:sp>
        <p:nvSpPr>
          <p:cNvPr id="6" name="Rectangle 40"/>
          <p:cNvSpPr>
            <a:spLocks noGrp="1" noChangeArrowheads="1"/>
          </p:cNvSpPr>
          <p:nvPr>
            <p:ph type="ftr" sz="quarter" idx="11"/>
          </p:nvPr>
        </p:nvSpPr>
        <p:spPr>
          <a:ln/>
        </p:spPr>
        <p:txBody>
          <a:bodyPr/>
          <a:lstStyle>
            <a:lvl1pPr>
              <a:defRPr/>
            </a:lvl1pPr>
          </a:lstStyle>
          <a:p>
            <a:pPr>
              <a:defRPr/>
            </a:pPr>
            <a:endParaRPr lang="es-MX">
              <a:solidFill>
                <a:srgbClr val="FFFFFF"/>
              </a:solidFill>
            </a:endParaRPr>
          </a:p>
        </p:txBody>
      </p:sp>
      <p:sp>
        <p:nvSpPr>
          <p:cNvPr id="7" name="Rectangle 41"/>
          <p:cNvSpPr>
            <a:spLocks noGrp="1" noChangeArrowheads="1"/>
          </p:cNvSpPr>
          <p:nvPr>
            <p:ph type="sldNum" sz="quarter" idx="12"/>
          </p:nvPr>
        </p:nvSpPr>
        <p:spPr>
          <a:ln/>
        </p:spPr>
        <p:txBody>
          <a:bodyPr/>
          <a:lstStyle>
            <a:lvl1pPr>
              <a:defRPr/>
            </a:lvl1pPr>
          </a:lstStyle>
          <a:p>
            <a:fld id="{70D0A5C5-CE5C-4D06-88E6-639163168C20}" type="slidenum">
              <a:rPr lang="es-MX" altLang="es-MX">
                <a:solidFill>
                  <a:srgbClr val="FFFFFF"/>
                </a:solidFill>
              </a:rPr>
              <a:pPr/>
              <a:t>‹Nº›</a:t>
            </a:fld>
            <a:endParaRPr lang="es-MX" altLang="es-MX">
              <a:solidFill>
                <a:srgbClr val="FFFFFF"/>
              </a:solidFill>
            </a:endParaRPr>
          </a:p>
        </p:txBody>
      </p:sp>
    </p:spTree>
    <p:extLst>
      <p:ext uri="{BB962C8B-B14F-4D97-AF65-F5344CB8AC3E}">
        <p14:creationId xmlns:p14="http://schemas.microsoft.com/office/powerpoint/2010/main" val="2324694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9"/>
          <p:cNvSpPr>
            <a:spLocks noGrp="1" noChangeArrowheads="1"/>
          </p:cNvSpPr>
          <p:nvPr>
            <p:ph type="dt" sz="half" idx="10"/>
          </p:nvPr>
        </p:nvSpPr>
        <p:spPr>
          <a:ln/>
        </p:spPr>
        <p:txBody>
          <a:bodyPr/>
          <a:lstStyle>
            <a:lvl1pPr>
              <a:defRPr/>
            </a:lvl1pPr>
          </a:lstStyle>
          <a:p>
            <a:pPr>
              <a:defRPr/>
            </a:pPr>
            <a:endParaRPr lang="es-MX">
              <a:solidFill>
                <a:srgbClr val="FFFFFF"/>
              </a:solidFill>
            </a:endParaRPr>
          </a:p>
        </p:txBody>
      </p:sp>
      <p:sp>
        <p:nvSpPr>
          <p:cNvPr id="6" name="Rectangle 40"/>
          <p:cNvSpPr>
            <a:spLocks noGrp="1" noChangeArrowheads="1"/>
          </p:cNvSpPr>
          <p:nvPr>
            <p:ph type="ftr" sz="quarter" idx="11"/>
          </p:nvPr>
        </p:nvSpPr>
        <p:spPr>
          <a:ln/>
        </p:spPr>
        <p:txBody>
          <a:bodyPr/>
          <a:lstStyle>
            <a:lvl1pPr>
              <a:defRPr/>
            </a:lvl1pPr>
          </a:lstStyle>
          <a:p>
            <a:pPr>
              <a:defRPr/>
            </a:pPr>
            <a:endParaRPr lang="es-MX">
              <a:solidFill>
                <a:srgbClr val="FFFFFF"/>
              </a:solidFill>
            </a:endParaRPr>
          </a:p>
        </p:txBody>
      </p:sp>
      <p:sp>
        <p:nvSpPr>
          <p:cNvPr id="7" name="Rectangle 41"/>
          <p:cNvSpPr>
            <a:spLocks noGrp="1" noChangeArrowheads="1"/>
          </p:cNvSpPr>
          <p:nvPr>
            <p:ph type="sldNum" sz="quarter" idx="12"/>
          </p:nvPr>
        </p:nvSpPr>
        <p:spPr>
          <a:ln/>
        </p:spPr>
        <p:txBody>
          <a:bodyPr/>
          <a:lstStyle>
            <a:lvl1pPr>
              <a:defRPr/>
            </a:lvl1pPr>
          </a:lstStyle>
          <a:p>
            <a:fld id="{ED596124-907C-4A45-8084-E7A04AE59A73}" type="slidenum">
              <a:rPr lang="es-MX" altLang="es-MX">
                <a:solidFill>
                  <a:srgbClr val="FFFFFF"/>
                </a:solidFill>
              </a:rPr>
              <a:pPr/>
              <a:t>‹Nº›</a:t>
            </a:fld>
            <a:endParaRPr lang="es-MX" altLang="es-MX">
              <a:solidFill>
                <a:srgbClr val="FFFFFF"/>
              </a:solidFill>
            </a:endParaRPr>
          </a:p>
        </p:txBody>
      </p:sp>
    </p:spTree>
    <p:extLst>
      <p:ext uri="{BB962C8B-B14F-4D97-AF65-F5344CB8AC3E}">
        <p14:creationId xmlns:p14="http://schemas.microsoft.com/office/powerpoint/2010/main" val="1573354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800475" y="1789113"/>
            <a:ext cx="5340350" cy="5056187"/>
            <a:chOff x="2394" y="1127"/>
            <a:chExt cx="3364" cy="3185"/>
          </a:xfrm>
        </p:grpSpPr>
        <p:sp>
          <p:nvSpPr>
            <p:cNvPr id="1032" name="Rectangle 3"/>
            <p:cNvSpPr>
              <a:spLocks noChangeArrowheads="1"/>
            </p:cNvSpPr>
            <p:nvPr userDrawn="1"/>
          </p:nvSpPr>
          <p:spPr bwMode="ltGray">
            <a:xfrm>
              <a:off x="4230" y="1365"/>
              <a:ext cx="197" cy="102"/>
            </a:xfrm>
            <a:prstGeom prst="rect">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1033" name="Oval 4"/>
            <p:cNvSpPr>
              <a:spLocks noChangeArrowheads="1"/>
            </p:cNvSpPr>
            <p:nvPr userDrawn="1"/>
          </p:nvSpPr>
          <p:spPr bwMode="ltGray">
            <a:xfrm>
              <a:off x="4299" y="1185"/>
              <a:ext cx="47" cy="47"/>
            </a:xfrm>
            <a:prstGeom prst="ellipse">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1034" name="Rectangle 5"/>
            <p:cNvSpPr>
              <a:spLocks noChangeArrowheads="1"/>
            </p:cNvSpPr>
            <p:nvPr userDrawn="1"/>
          </p:nvSpPr>
          <p:spPr bwMode="ltGray">
            <a:xfrm rot="995337">
              <a:off x="5205" y="1495"/>
              <a:ext cx="6" cy="2073"/>
            </a:xfrm>
            <a:prstGeom prst="rect">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4102" name="Freeform 6"/>
            <p:cNvSpPr>
              <a:spLocks noEditPoints="1"/>
            </p:cNvSpPr>
            <p:nvPr userDrawn="1"/>
          </p:nvSpPr>
          <p:spPr bwMode="ltGray">
            <a:xfrm>
              <a:off x="4871" y="3508"/>
              <a:ext cx="66" cy="96"/>
            </a:xfrm>
            <a:custGeom>
              <a:avLst/>
              <a:gdLst>
                <a:gd name="T0" fmla="*/ 18 w 66"/>
                <a:gd name="T1" fmla="*/ 96 h 96"/>
                <a:gd name="T2" fmla="*/ 42 w 66"/>
                <a:gd name="T3" fmla="*/ 78 h 96"/>
                <a:gd name="T4" fmla="*/ 60 w 66"/>
                <a:gd name="T5" fmla="*/ 60 h 96"/>
                <a:gd name="T6" fmla="*/ 66 w 66"/>
                <a:gd name="T7" fmla="*/ 36 h 96"/>
                <a:gd name="T8" fmla="*/ 60 w 66"/>
                <a:gd name="T9" fmla="*/ 12 h 96"/>
                <a:gd name="T10" fmla="*/ 36 w 66"/>
                <a:gd name="T11" fmla="*/ 0 h 96"/>
                <a:gd name="T12" fmla="*/ 24 w 66"/>
                <a:gd name="T13" fmla="*/ 6 h 96"/>
                <a:gd name="T14" fmla="*/ 12 w 66"/>
                <a:gd name="T15" fmla="*/ 12 h 96"/>
                <a:gd name="T16" fmla="*/ 0 w 66"/>
                <a:gd name="T17" fmla="*/ 36 h 96"/>
                <a:gd name="T18" fmla="*/ 0 w 66"/>
                <a:gd name="T19" fmla="*/ 60 h 96"/>
                <a:gd name="T20" fmla="*/ 12 w 66"/>
                <a:gd name="T21" fmla="*/ 84 h 96"/>
                <a:gd name="T22" fmla="*/ 18 w 66"/>
                <a:gd name="T23" fmla="*/ 96 h 96"/>
                <a:gd name="T24" fmla="*/ 18 w 66"/>
                <a:gd name="T25" fmla="*/ 96 h 96"/>
                <a:gd name="T26" fmla="*/ 42 w 66"/>
                <a:gd name="T27" fmla="*/ 18 h 96"/>
                <a:gd name="T28" fmla="*/ 54 w 66"/>
                <a:gd name="T29" fmla="*/ 24 h 96"/>
                <a:gd name="T30" fmla="*/ 60 w 66"/>
                <a:gd name="T31" fmla="*/ 36 h 96"/>
                <a:gd name="T32" fmla="*/ 60 w 66"/>
                <a:gd name="T33" fmla="*/ 48 h 96"/>
                <a:gd name="T34" fmla="*/ 54 w 66"/>
                <a:gd name="T35" fmla="*/ 54 h 96"/>
                <a:gd name="T36" fmla="*/ 36 w 66"/>
                <a:gd name="T37" fmla="*/ 72 h 96"/>
                <a:gd name="T38" fmla="*/ 24 w 66"/>
                <a:gd name="T39" fmla="*/ 78 h 96"/>
                <a:gd name="T40" fmla="*/ 24 w 66"/>
                <a:gd name="T41" fmla="*/ 78 h 96"/>
                <a:gd name="T42" fmla="*/ 12 w 66"/>
                <a:gd name="T43" fmla="*/ 48 h 96"/>
                <a:gd name="T44" fmla="*/ 18 w 66"/>
                <a:gd name="T45" fmla="*/ 24 h 96"/>
                <a:gd name="T46" fmla="*/ 30 w 66"/>
                <a:gd name="T47" fmla="*/ 18 h 96"/>
                <a:gd name="T48" fmla="*/ 42 w 66"/>
                <a:gd name="T49" fmla="*/ 18 h 96"/>
                <a:gd name="T50" fmla="*/ 42 w 66"/>
                <a:gd name="T51"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1036" name="Rectangle 7"/>
            <p:cNvSpPr>
              <a:spLocks noChangeArrowheads="1"/>
            </p:cNvSpPr>
            <p:nvPr userDrawn="1"/>
          </p:nvSpPr>
          <p:spPr bwMode="ltGray">
            <a:xfrm rot="91736">
              <a:off x="5487" y="1535"/>
              <a:ext cx="6" cy="1998"/>
            </a:xfrm>
            <a:prstGeom prst="rect">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1037" name="Rectangle 8"/>
            <p:cNvSpPr>
              <a:spLocks noChangeArrowheads="1"/>
            </p:cNvSpPr>
            <p:nvPr userDrawn="1"/>
          </p:nvSpPr>
          <p:spPr bwMode="ltGray">
            <a:xfrm rot="-926223">
              <a:off x="5640" y="1521"/>
              <a:ext cx="6" cy="881"/>
            </a:xfrm>
            <a:prstGeom prst="rect">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1038" name="Rectangle 9"/>
            <p:cNvSpPr>
              <a:spLocks noChangeArrowheads="1"/>
            </p:cNvSpPr>
            <p:nvPr userDrawn="1"/>
          </p:nvSpPr>
          <p:spPr bwMode="ltGray">
            <a:xfrm rot="-1140313">
              <a:off x="3444" y="1816"/>
              <a:ext cx="6" cy="2033"/>
            </a:xfrm>
            <a:prstGeom prst="rect">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1039" name="Rectangle 10"/>
            <p:cNvSpPr>
              <a:spLocks noChangeArrowheads="1"/>
            </p:cNvSpPr>
            <p:nvPr userDrawn="1"/>
          </p:nvSpPr>
          <p:spPr bwMode="ltGray">
            <a:xfrm rot="1114412">
              <a:off x="2757" y="1821"/>
              <a:ext cx="6" cy="2119"/>
            </a:xfrm>
            <a:prstGeom prst="rect">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1040" name="Rectangle 11"/>
            <p:cNvSpPr>
              <a:spLocks noChangeArrowheads="1"/>
            </p:cNvSpPr>
            <p:nvPr userDrawn="1"/>
          </p:nvSpPr>
          <p:spPr bwMode="ltGray">
            <a:xfrm rot="254676">
              <a:off x="3035" y="1870"/>
              <a:ext cx="6" cy="1906"/>
            </a:xfrm>
            <a:prstGeom prst="rect">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4108" name="Freeform 12"/>
            <p:cNvSpPr>
              <a:spLocks/>
            </p:cNvSpPr>
            <p:nvPr userDrawn="1"/>
          </p:nvSpPr>
          <p:spPr bwMode="ltGray">
            <a:xfrm>
              <a:off x="4007" y="3021"/>
              <a:ext cx="623" cy="156"/>
            </a:xfrm>
            <a:custGeom>
              <a:avLst/>
              <a:gdLst>
                <a:gd name="T0" fmla="*/ 6 w 623"/>
                <a:gd name="T1" fmla="*/ 18 h 156"/>
                <a:gd name="T2" fmla="*/ 162 w 623"/>
                <a:gd name="T3" fmla="*/ 36 h 156"/>
                <a:gd name="T4" fmla="*/ 251 w 623"/>
                <a:gd name="T5" fmla="*/ 36 h 156"/>
                <a:gd name="T6" fmla="*/ 354 w 623"/>
                <a:gd name="T7" fmla="*/ 30 h 156"/>
                <a:gd name="T8" fmla="*/ 473 w 623"/>
                <a:gd name="T9" fmla="*/ 18 h 156"/>
                <a:gd name="T10" fmla="*/ 611 w 623"/>
                <a:gd name="T11" fmla="*/ 0 h 156"/>
                <a:gd name="T12" fmla="*/ 623 w 623"/>
                <a:gd name="T13" fmla="*/ 114 h 156"/>
                <a:gd name="T14" fmla="*/ 497 w 623"/>
                <a:gd name="T15" fmla="*/ 138 h 156"/>
                <a:gd name="T16" fmla="*/ 414 w 623"/>
                <a:gd name="T17" fmla="*/ 150 h 156"/>
                <a:gd name="T18" fmla="*/ 318 w 623"/>
                <a:gd name="T19" fmla="*/ 156 h 156"/>
                <a:gd name="T20" fmla="*/ 215 w 623"/>
                <a:gd name="T21" fmla="*/ 156 h 156"/>
                <a:gd name="T22" fmla="*/ 108 w 623"/>
                <a:gd name="T23" fmla="*/ 150 h 156"/>
                <a:gd name="T24" fmla="*/ 0 w 623"/>
                <a:gd name="T25" fmla="*/ 132 h 156"/>
                <a:gd name="T26" fmla="*/ 6 w 623"/>
                <a:gd name="T27" fmla="*/ 18 h 156"/>
                <a:gd name="T28" fmla="*/ 6 w 623"/>
                <a:gd name="T29" fmla="*/ 1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4109" name="Freeform 13"/>
            <p:cNvSpPr>
              <a:spLocks/>
            </p:cNvSpPr>
            <p:nvPr userDrawn="1"/>
          </p:nvSpPr>
          <p:spPr bwMode="ltGray">
            <a:xfrm>
              <a:off x="4762" y="3591"/>
              <a:ext cx="996" cy="126"/>
            </a:xfrm>
            <a:custGeom>
              <a:avLst/>
              <a:gdLst>
                <a:gd name="T0" fmla="*/ 754 w 993"/>
                <a:gd name="T1" fmla="*/ 6 h 126"/>
                <a:gd name="T2" fmla="*/ 652 w 993"/>
                <a:gd name="T3" fmla="*/ 6 h 126"/>
                <a:gd name="T4" fmla="*/ 563 w 993"/>
                <a:gd name="T5" fmla="*/ 6 h 126"/>
                <a:gd name="T6" fmla="*/ 479 w 993"/>
                <a:gd name="T7" fmla="*/ 6 h 126"/>
                <a:gd name="T8" fmla="*/ 401 w 993"/>
                <a:gd name="T9" fmla="*/ 6 h 126"/>
                <a:gd name="T10" fmla="*/ 335 w 993"/>
                <a:gd name="T11" fmla="*/ 0 h 126"/>
                <a:gd name="T12" fmla="*/ 276 w 993"/>
                <a:gd name="T13" fmla="*/ 0 h 126"/>
                <a:gd name="T14" fmla="*/ 222 w 993"/>
                <a:gd name="T15" fmla="*/ 0 h 126"/>
                <a:gd name="T16" fmla="*/ 180 w 993"/>
                <a:gd name="T17" fmla="*/ 6 h 126"/>
                <a:gd name="T18" fmla="*/ 138 w 993"/>
                <a:gd name="T19" fmla="*/ 6 h 126"/>
                <a:gd name="T20" fmla="*/ 108 w 993"/>
                <a:gd name="T21" fmla="*/ 6 h 126"/>
                <a:gd name="T22" fmla="*/ 54 w 993"/>
                <a:gd name="T23" fmla="*/ 6 h 126"/>
                <a:gd name="T24" fmla="*/ 24 w 993"/>
                <a:gd name="T25" fmla="*/ 12 h 126"/>
                <a:gd name="T26" fmla="*/ 6 w 993"/>
                <a:gd name="T27" fmla="*/ 18 h 126"/>
                <a:gd name="T28" fmla="*/ 0 w 993"/>
                <a:gd name="T29" fmla="*/ 24 h 126"/>
                <a:gd name="T30" fmla="*/ 12 w 993"/>
                <a:gd name="T31" fmla="*/ 42 h 126"/>
                <a:gd name="T32" fmla="*/ 18 w 993"/>
                <a:gd name="T33" fmla="*/ 48 h 126"/>
                <a:gd name="T34" fmla="*/ 30 w 993"/>
                <a:gd name="T35" fmla="*/ 54 h 126"/>
                <a:gd name="T36" fmla="*/ 60 w 993"/>
                <a:gd name="T37" fmla="*/ 60 h 126"/>
                <a:gd name="T38" fmla="*/ 90 w 993"/>
                <a:gd name="T39" fmla="*/ 72 h 126"/>
                <a:gd name="T40" fmla="*/ 144 w 993"/>
                <a:gd name="T41" fmla="*/ 84 h 126"/>
                <a:gd name="T42" fmla="*/ 210 w 993"/>
                <a:gd name="T43" fmla="*/ 90 h 126"/>
                <a:gd name="T44" fmla="*/ 293 w 993"/>
                <a:gd name="T45" fmla="*/ 102 h 126"/>
                <a:gd name="T46" fmla="*/ 389 w 993"/>
                <a:gd name="T47" fmla="*/ 108 h 126"/>
                <a:gd name="T48" fmla="*/ 503 w 993"/>
                <a:gd name="T49" fmla="*/ 120 h 126"/>
                <a:gd name="T50" fmla="*/ 622 w 993"/>
                <a:gd name="T51" fmla="*/ 120 h 126"/>
                <a:gd name="T52" fmla="*/ 754 w 993"/>
                <a:gd name="T53" fmla="*/ 126 h 126"/>
                <a:gd name="T54" fmla="*/ 873 w 993"/>
                <a:gd name="T55" fmla="*/ 126 h 126"/>
                <a:gd name="T56" fmla="*/ 993 w 993"/>
                <a:gd name="T57" fmla="*/ 126 h 126"/>
                <a:gd name="T58" fmla="*/ 993 w 993"/>
                <a:gd name="T59" fmla="*/ 12 h 126"/>
                <a:gd name="T60" fmla="*/ 879 w 993"/>
                <a:gd name="T61" fmla="*/ 12 h 126"/>
                <a:gd name="T62" fmla="*/ 754 w 993"/>
                <a:gd name="T63" fmla="*/ 6 h 126"/>
                <a:gd name="T64" fmla="*/ 754 w 993"/>
                <a:gd name="T65" fmla="*/ 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4110" name="Freeform 14"/>
            <p:cNvSpPr>
              <a:spLocks/>
            </p:cNvSpPr>
            <p:nvPr userDrawn="1"/>
          </p:nvSpPr>
          <p:spPr bwMode="ltGray">
            <a:xfrm>
              <a:off x="4786" y="3645"/>
              <a:ext cx="972" cy="245"/>
            </a:xfrm>
            <a:custGeom>
              <a:avLst/>
              <a:gdLst>
                <a:gd name="T0" fmla="*/ 0 w 969"/>
                <a:gd name="T1" fmla="*/ 0 h 245"/>
                <a:gd name="T2" fmla="*/ 24 w 969"/>
                <a:gd name="T3" fmla="*/ 54 h 245"/>
                <a:gd name="T4" fmla="*/ 66 w 969"/>
                <a:gd name="T5" fmla="*/ 96 h 245"/>
                <a:gd name="T6" fmla="*/ 120 w 969"/>
                <a:gd name="T7" fmla="*/ 137 h 245"/>
                <a:gd name="T8" fmla="*/ 198 w 969"/>
                <a:gd name="T9" fmla="*/ 173 h 245"/>
                <a:gd name="T10" fmla="*/ 293 w 969"/>
                <a:gd name="T11" fmla="*/ 203 h 245"/>
                <a:gd name="T12" fmla="*/ 353 w 969"/>
                <a:gd name="T13" fmla="*/ 215 h 245"/>
                <a:gd name="T14" fmla="*/ 413 w 969"/>
                <a:gd name="T15" fmla="*/ 227 h 245"/>
                <a:gd name="T16" fmla="*/ 479 w 969"/>
                <a:gd name="T17" fmla="*/ 233 h 245"/>
                <a:gd name="T18" fmla="*/ 556 w 969"/>
                <a:gd name="T19" fmla="*/ 239 h 245"/>
                <a:gd name="T20" fmla="*/ 634 w 969"/>
                <a:gd name="T21" fmla="*/ 245 h 245"/>
                <a:gd name="T22" fmla="*/ 724 w 969"/>
                <a:gd name="T23" fmla="*/ 245 h 245"/>
                <a:gd name="T24" fmla="*/ 855 w 969"/>
                <a:gd name="T25" fmla="*/ 245 h 245"/>
                <a:gd name="T26" fmla="*/ 969 w 969"/>
                <a:gd name="T27" fmla="*/ 239 h 245"/>
                <a:gd name="T28" fmla="*/ 969 w 969"/>
                <a:gd name="T29" fmla="*/ 60 h 245"/>
                <a:gd name="T30" fmla="*/ 700 w 969"/>
                <a:gd name="T31" fmla="*/ 60 h 245"/>
                <a:gd name="T32" fmla="*/ 503 w 969"/>
                <a:gd name="T33" fmla="*/ 54 h 245"/>
                <a:gd name="T34" fmla="*/ 317 w 969"/>
                <a:gd name="T35" fmla="*/ 42 h 245"/>
                <a:gd name="T36" fmla="*/ 150 w 969"/>
                <a:gd name="T37" fmla="*/ 24 h 245"/>
                <a:gd name="T38" fmla="*/ 72 w 969"/>
                <a:gd name="T39" fmla="*/ 12 h 245"/>
                <a:gd name="T40" fmla="*/ 0 w 969"/>
                <a:gd name="T41" fmla="*/ 0 h 245"/>
                <a:gd name="T42" fmla="*/ 0 w 969"/>
                <a:gd name="T43"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4111" name="Freeform 15"/>
            <p:cNvSpPr>
              <a:spLocks/>
            </p:cNvSpPr>
            <p:nvPr userDrawn="1"/>
          </p:nvSpPr>
          <p:spPr bwMode="ltGray">
            <a:xfrm>
              <a:off x="4804" y="3591"/>
              <a:ext cx="954" cy="90"/>
            </a:xfrm>
            <a:custGeom>
              <a:avLst/>
              <a:gdLst>
                <a:gd name="T0" fmla="*/ 700 w 951"/>
                <a:gd name="T1" fmla="*/ 0 h 90"/>
                <a:gd name="T2" fmla="*/ 598 w 951"/>
                <a:gd name="T3" fmla="*/ 0 h 90"/>
                <a:gd name="T4" fmla="*/ 515 w 951"/>
                <a:gd name="T5" fmla="*/ 0 h 90"/>
                <a:gd name="T6" fmla="*/ 431 w 951"/>
                <a:gd name="T7" fmla="*/ 0 h 90"/>
                <a:gd name="T8" fmla="*/ 365 w 951"/>
                <a:gd name="T9" fmla="*/ 0 h 90"/>
                <a:gd name="T10" fmla="*/ 299 w 951"/>
                <a:gd name="T11" fmla="*/ 0 h 90"/>
                <a:gd name="T12" fmla="*/ 245 w 951"/>
                <a:gd name="T13" fmla="*/ 0 h 90"/>
                <a:gd name="T14" fmla="*/ 198 w 951"/>
                <a:gd name="T15" fmla="*/ 0 h 90"/>
                <a:gd name="T16" fmla="*/ 162 w 951"/>
                <a:gd name="T17" fmla="*/ 0 h 90"/>
                <a:gd name="T18" fmla="*/ 126 w 951"/>
                <a:gd name="T19" fmla="*/ 6 h 90"/>
                <a:gd name="T20" fmla="*/ 96 w 951"/>
                <a:gd name="T21" fmla="*/ 6 h 90"/>
                <a:gd name="T22" fmla="*/ 54 w 951"/>
                <a:gd name="T23" fmla="*/ 12 h 90"/>
                <a:gd name="T24" fmla="*/ 30 w 951"/>
                <a:gd name="T25" fmla="*/ 12 h 90"/>
                <a:gd name="T26" fmla="*/ 12 w 951"/>
                <a:gd name="T27" fmla="*/ 18 h 90"/>
                <a:gd name="T28" fmla="*/ 6 w 951"/>
                <a:gd name="T29" fmla="*/ 18 h 90"/>
                <a:gd name="T30" fmla="*/ 0 w 951"/>
                <a:gd name="T31" fmla="*/ 24 h 90"/>
                <a:gd name="T32" fmla="*/ 6 w 951"/>
                <a:gd name="T33" fmla="*/ 30 h 90"/>
                <a:gd name="T34" fmla="*/ 24 w 951"/>
                <a:gd name="T35" fmla="*/ 36 h 90"/>
                <a:gd name="T36" fmla="*/ 54 w 951"/>
                <a:gd name="T37" fmla="*/ 42 h 90"/>
                <a:gd name="T38" fmla="*/ 102 w 951"/>
                <a:gd name="T39" fmla="*/ 54 h 90"/>
                <a:gd name="T40" fmla="*/ 168 w 951"/>
                <a:gd name="T41" fmla="*/ 60 h 90"/>
                <a:gd name="T42" fmla="*/ 251 w 951"/>
                <a:gd name="T43" fmla="*/ 66 h 90"/>
                <a:gd name="T44" fmla="*/ 341 w 951"/>
                <a:gd name="T45" fmla="*/ 78 h 90"/>
                <a:gd name="T46" fmla="*/ 449 w 951"/>
                <a:gd name="T47" fmla="*/ 84 h 90"/>
                <a:gd name="T48" fmla="*/ 568 w 951"/>
                <a:gd name="T49" fmla="*/ 84 h 90"/>
                <a:gd name="T50" fmla="*/ 694 w 951"/>
                <a:gd name="T51" fmla="*/ 90 h 90"/>
                <a:gd name="T52" fmla="*/ 825 w 951"/>
                <a:gd name="T53" fmla="*/ 90 h 90"/>
                <a:gd name="T54" fmla="*/ 951 w 951"/>
                <a:gd name="T55" fmla="*/ 90 h 90"/>
                <a:gd name="T56" fmla="*/ 951 w 951"/>
                <a:gd name="T57" fmla="*/ 6 h 90"/>
                <a:gd name="T58" fmla="*/ 831 w 951"/>
                <a:gd name="T59" fmla="*/ 6 h 90"/>
                <a:gd name="T60" fmla="*/ 772 w 951"/>
                <a:gd name="T61" fmla="*/ 6 h 90"/>
                <a:gd name="T62" fmla="*/ 700 w 951"/>
                <a:gd name="T63" fmla="*/ 0 h 90"/>
                <a:gd name="T64" fmla="*/ 700 w 951"/>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4112" name="Freeform 16"/>
            <p:cNvSpPr>
              <a:spLocks/>
            </p:cNvSpPr>
            <p:nvPr userDrawn="1"/>
          </p:nvSpPr>
          <p:spPr bwMode="ltGray">
            <a:xfrm>
              <a:off x="3059" y="1541"/>
              <a:ext cx="102" cy="155"/>
            </a:xfrm>
            <a:custGeom>
              <a:avLst/>
              <a:gdLst>
                <a:gd name="T0" fmla="*/ 102 w 102"/>
                <a:gd name="T1" fmla="*/ 0 h 155"/>
                <a:gd name="T2" fmla="*/ 0 w 102"/>
                <a:gd name="T3" fmla="*/ 12 h 155"/>
                <a:gd name="T4" fmla="*/ 30 w 102"/>
                <a:gd name="T5" fmla="*/ 72 h 155"/>
                <a:gd name="T6" fmla="*/ 30 w 102"/>
                <a:gd name="T7" fmla="*/ 155 h 155"/>
                <a:gd name="T8" fmla="*/ 72 w 102"/>
                <a:gd name="T9" fmla="*/ 155 h 155"/>
                <a:gd name="T10" fmla="*/ 72 w 102"/>
                <a:gd name="T11" fmla="*/ 66 h 155"/>
                <a:gd name="T12" fmla="*/ 102 w 102"/>
                <a:gd name="T13" fmla="*/ 0 h 155"/>
                <a:gd name="T14" fmla="*/ 102 w 102"/>
                <a:gd name="T15" fmla="*/ 0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4113" name="Freeform 17"/>
            <p:cNvSpPr>
              <a:spLocks noEditPoints="1"/>
            </p:cNvSpPr>
            <p:nvPr userDrawn="1"/>
          </p:nvSpPr>
          <p:spPr bwMode="ltGray">
            <a:xfrm>
              <a:off x="3059" y="1690"/>
              <a:ext cx="90" cy="96"/>
            </a:xfrm>
            <a:custGeom>
              <a:avLst/>
              <a:gdLst>
                <a:gd name="T0" fmla="*/ 48 w 90"/>
                <a:gd name="T1" fmla="*/ 96 h 96"/>
                <a:gd name="T2" fmla="*/ 72 w 90"/>
                <a:gd name="T3" fmla="*/ 72 h 96"/>
                <a:gd name="T4" fmla="*/ 84 w 90"/>
                <a:gd name="T5" fmla="*/ 48 h 96"/>
                <a:gd name="T6" fmla="*/ 90 w 90"/>
                <a:gd name="T7" fmla="*/ 36 h 96"/>
                <a:gd name="T8" fmla="*/ 84 w 90"/>
                <a:gd name="T9" fmla="*/ 24 h 96"/>
                <a:gd name="T10" fmla="*/ 66 w 90"/>
                <a:gd name="T11" fmla="*/ 6 h 96"/>
                <a:gd name="T12" fmla="*/ 42 w 90"/>
                <a:gd name="T13" fmla="*/ 0 h 96"/>
                <a:gd name="T14" fmla="*/ 24 w 90"/>
                <a:gd name="T15" fmla="*/ 0 h 96"/>
                <a:gd name="T16" fmla="*/ 12 w 90"/>
                <a:gd name="T17" fmla="*/ 12 h 96"/>
                <a:gd name="T18" fmla="*/ 6 w 90"/>
                <a:gd name="T19" fmla="*/ 24 h 96"/>
                <a:gd name="T20" fmla="*/ 0 w 90"/>
                <a:gd name="T21" fmla="*/ 36 h 96"/>
                <a:gd name="T22" fmla="*/ 12 w 90"/>
                <a:gd name="T23" fmla="*/ 66 h 96"/>
                <a:gd name="T24" fmla="*/ 30 w 90"/>
                <a:gd name="T25" fmla="*/ 84 h 96"/>
                <a:gd name="T26" fmla="*/ 48 w 90"/>
                <a:gd name="T27" fmla="*/ 96 h 96"/>
                <a:gd name="T28" fmla="*/ 48 w 90"/>
                <a:gd name="T29" fmla="*/ 96 h 96"/>
                <a:gd name="T30" fmla="*/ 48 w 90"/>
                <a:gd name="T31" fmla="*/ 12 h 96"/>
                <a:gd name="T32" fmla="*/ 66 w 90"/>
                <a:gd name="T33" fmla="*/ 18 h 96"/>
                <a:gd name="T34" fmla="*/ 72 w 90"/>
                <a:gd name="T35" fmla="*/ 24 h 96"/>
                <a:gd name="T36" fmla="*/ 72 w 90"/>
                <a:gd name="T37" fmla="*/ 36 h 96"/>
                <a:gd name="T38" fmla="*/ 72 w 90"/>
                <a:gd name="T39" fmla="*/ 48 h 96"/>
                <a:gd name="T40" fmla="*/ 54 w 90"/>
                <a:gd name="T41" fmla="*/ 66 h 96"/>
                <a:gd name="T42" fmla="*/ 48 w 90"/>
                <a:gd name="T43" fmla="*/ 78 h 96"/>
                <a:gd name="T44" fmla="*/ 30 w 90"/>
                <a:gd name="T45" fmla="*/ 66 h 96"/>
                <a:gd name="T46" fmla="*/ 24 w 90"/>
                <a:gd name="T47" fmla="*/ 48 h 96"/>
                <a:gd name="T48" fmla="*/ 18 w 90"/>
                <a:gd name="T49" fmla="*/ 30 h 96"/>
                <a:gd name="T50" fmla="*/ 30 w 90"/>
                <a:gd name="T51" fmla="*/ 12 h 96"/>
                <a:gd name="T52" fmla="*/ 48 w 90"/>
                <a:gd name="T53" fmla="*/ 12 h 96"/>
                <a:gd name="T54" fmla="*/ 48 w 90"/>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4114" name="Freeform 18"/>
            <p:cNvSpPr>
              <a:spLocks noEditPoints="1"/>
            </p:cNvSpPr>
            <p:nvPr userDrawn="1"/>
          </p:nvSpPr>
          <p:spPr bwMode="ltGray">
            <a:xfrm>
              <a:off x="3059" y="1768"/>
              <a:ext cx="90" cy="108"/>
            </a:xfrm>
            <a:custGeom>
              <a:avLst/>
              <a:gdLst>
                <a:gd name="T0" fmla="*/ 0 w 90"/>
                <a:gd name="T1" fmla="*/ 90 h 108"/>
                <a:gd name="T2" fmla="*/ 12 w 90"/>
                <a:gd name="T3" fmla="*/ 102 h 108"/>
                <a:gd name="T4" fmla="*/ 24 w 90"/>
                <a:gd name="T5" fmla="*/ 108 h 108"/>
                <a:gd name="T6" fmla="*/ 54 w 90"/>
                <a:gd name="T7" fmla="*/ 108 h 108"/>
                <a:gd name="T8" fmla="*/ 78 w 90"/>
                <a:gd name="T9" fmla="*/ 96 h 108"/>
                <a:gd name="T10" fmla="*/ 90 w 90"/>
                <a:gd name="T11" fmla="*/ 72 h 108"/>
                <a:gd name="T12" fmla="*/ 84 w 90"/>
                <a:gd name="T13" fmla="*/ 42 h 108"/>
                <a:gd name="T14" fmla="*/ 66 w 90"/>
                <a:gd name="T15" fmla="*/ 24 h 108"/>
                <a:gd name="T16" fmla="*/ 54 w 90"/>
                <a:gd name="T17" fmla="*/ 12 h 108"/>
                <a:gd name="T18" fmla="*/ 48 w 90"/>
                <a:gd name="T19" fmla="*/ 6 h 108"/>
                <a:gd name="T20" fmla="*/ 48 w 90"/>
                <a:gd name="T21" fmla="*/ 6 h 108"/>
                <a:gd name="T22" fmla="*/ 48 w 90"/>
                <a:gd name="T23" fmla="*/ 0 h 108"/>
                <a:gd name="T24" fmla="*/ 24 w 90"/>
                <a:gd name="T25" fmla="*/ 24 h 108"/>
                <a:gd name="T26" fmla="*/ 6 w 90"/>
                <a:gd name="T27" fmla="*/ 48 h 108"/>
                <a:gd name="T28" fmla="*/ 0 w 90"/>
                <a:gd name="T29" fmla="*/ 66 h 108"/>
                <a:gd name="T30" fmla="*/ 0 w 90"/>
                <a:gd name="T31" fmla="*/ 90 h 108"/>
                <a:gd name="T32" fmla="*/ 0 w 90"/>
                <a:gd name="T33" fmla="*/ 90 h 108"/>
                <a:gd name="T34" fmla="*/ 12 w 90"/>
                <a:gd name="T35" fmla="*/ 66 h 108"/>
                <a:gd name="T36" fmla="*/ 18 w 90"/>
                <a:gd name="T37" fmla="*/ 48 h 108"/>
                <a:gd name="T38" fmla="*/ 30 w 90"/>
                <a:gd name="T39" fmla="*/ 36 h 108"/>
                <a:gd name="T40" fmla="*/ 42 w 90"/>
                <a:gd name="T41" fmla="*/ 24 h 108"/>
                <a:gd name="T42" fmla="*/ 48 w 90"/>
                <a:gd name="T43" fmla="*/ 18 h 108"/>
                <a:gd name="T44" fmla="*/ 66 w 90"/>
                <a:gd name="T45" fmla="*/ 30 h 108"/>
                <a:gd name="T46" fmla="*/ 72 w 90"/>
                <a:gd name="T47" fmla="*/ 48 h 108"/>
                <a:gd name="T48" fmla="*/ 78 w 90"/>
                <a:gd name="T49" fmla="*/ 72 h 108"/>
                <a:gd name="T50" fmla="*/ 78 w 90"/>
                <a:gd name="T51" fmla="*/ 84 h 108"/>
                <a:gd name="T52" fmla="*/ 66 w 90"/>
                <a:gd name="T53" fmla="*/ 96 h 108"/>
                <a:gd name="T54" fmla="*/ 42 w 90"/>
                <a:gd name="T55" fmla="*/ 102 h 108"/>
                <a:gd name="T56" fmla="*/ 30 w 90"/>
                <a:gd name="T57" fmla="*/ 96 h 108"/>
                <a:gd name="T58" fmla="*/ 18 w 90"/>
                <a:gd name="T59" fmla="*/ 90 h 108"/>
                <a:gd name="T60" fmla="*/ 12 w 90"/>
                <a:gd name="T61" fmla="*/ 78 h 108"/>
                <a:gd name="T62" fmla="*/ 12 w 90"/>
                <a:gd name="T63" fmla="*/ 66 h 108"/>
                <a:gd name="T64" fmla="*/ 12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4115" name="Freeform 19"/>
            <p:cNvSpPr>
              <a:spLocks/>
            </p:cNvSpPr>
            <p:nvPr userDrawn="1"/>
          </p:nvSpPr>
          <p:spPr bwMode="ltGray">
            <a:xfrm>
              <a:off x="5470" y="1205"/>
              <a:ext cx="102" cy="156"/>
            </a:xfrm>
            <a:custGeom>
              <a:avLst/>
              <a:gdLst>
                <a:gd name="T0" fmla="*/ 102 w 102"/>
                <a:gd name="T1" fmla="*/ 0 h 156"/>
                <a:gd name="T2" fmla="*/ 0 w 102"/>
                <a:gd name="T3" fmla="*/ 6 h 156"/>
                <a:gd name="T4" fmla="*/ 30 w 102"/>
                <a:gd name="T5" fmla="*/ 72 h 156"/>
                <a:gd name="T6" fmla="*/ 30 w 102"/>
                <a:gd name="T7" fmla="*/ 156 h 156"/>
                <a:gd name="T8" fmla="*/ 72 w 102"/>
                <a:gd name="T9" fmla="*/ 156 h 156"/>
                <a:gd name="T10" fmla="*/ 72 w 102"/>
                <a:gd name="T11" fmla="*/ 66 h 156"/>
                <a:gd name="T12" fmla="*/ 102 w 102"/>
                <a:gd name="T13" fmla="*/ 0 h 156"/>
                <a:gd name="T14" fmla="*/ 102 w 102"/>
                <a:gd name="T15" fmla="*/ 0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4116" name="Freeform 20"/>
            <p:cNvSpPr>
              <a:spLocks noEditPoints="1"/>
            </p:cNvSpPr>
            <p:nvPr userDrawn="1"/>
          </p:nvSpPr>
          <p:spPr bwMode="ltGray">
            <a:xfrm>
              <a:off x="5476" y="1349"/>
              <a:ext cx="84" cy="96"/>
            </a:xfrm>
            <a:custGeom>
              <a:avLst/>
              <a:gdLst>
                <a:gd name="T0" fmla="*/ 42 w 84"/>
                <a:gd name="T1" fmla="*/ 96 h 96"/>
                <a:gd name="T2" fmla="*/ 66 w 84"/>
                <a:gd name="T3" fmla="*/ 78 h 96"/>
                <a:gd name="T4" fmla="*/ 84 w 84"/>
                <a:gd name="T5" fmla="*/ 54 h 96"/>
                <a:gd name="T6" fmla="*/ 84 w 84"/>
                <a:gd name="T7" fmla="*/ 30 h 96"/>
                <a:gd name="T8" fmla="*/ 66 w 84"/>
                <a:gd name="T9" fmla="*/ 6 h 96"/>
                <a:gd name="T10" fmla="*/ 42 w 84"/>
                <a:gd name="T11" fmla="*/ 0 h 96"/>
                <a:gd name="T12" fmla="*/ 24 w 84"/>
                <a:gd name="T13" fmla="*/ 6 h 96"/>
                <a:gd name="T14" fmla="*/ 12 w 84"/>
                <a:gd name="T15" fmla="*/ 18 h 96"/>
                <a:gd name="T16" fmla="*/ 6 w 84"/>
                <a:gd name="T17" fmla="*/ 30 h 96"/>
                <a:gd name="T18" fmla="*/ 0 w 84"/>
                <a:gd name="T19" fmla="*/ 42 h 96"/>
                <a:gd name="T20" fmla="*/ 12 w 84"/>
                <a:gd name="T21" fmla="*/ 66 h 96"/>
                <a:gd name="T22" fmla="*/ 30 w 84"/>
                <a:gd name="T23" fmla="*/ 84 h 96"/>
                <a:gd name="T24" fmla="*/ 42 w 84"/>
                <a:gd name="T25" fmla="*/ 96 h 96"/>
                <a:gd name="T26" fmla="*/ 42 w 84"/>
                <a:gd name="T27" fmla="*/ 96 h 96"/>
                <a:gd name="T28" fmla="*/ 48 w 84"/>
                <a:gd name="T29" fmla="*/ 12 h 96"/>
                <a:gd name="T30" fmla="*/ 66 w 84"/>
                <a:gd name="T31" fmla="*/ 18 h 96"/>
                <a:gd name="T32" fmla="*/ 72 w 84"/>
                <a:gd name="T33" fmla="*/ 30 h 96"/>
                <a:gd name="T34" fmla="*/ 72 w 84"/>
                <a:gd name="T35" fmla="*/ 42 h 96"/>
                <a:gd name="T36" fmla="*/ 66 w 84"/>
                <a:gd name="T37" fmla="*/ 54 h 96"/>
                <a:gd name="T38" fmla="*/ 54 w 84"/>
                <a:gd name="T39" fmla="*/ 72 h 96"/>
                <a:gd name="T40" fmla="*/ 42 w 84"/>
                <a:gd name="T41" fmla="*/ 84 h 96"/>
                <a:gd name="T42" fmla="*/ 42 w 84"/>
                <a:gd name="T43" fmla="*/ 84 h 96"/>
                <a:gd name="T44" fmla="*/ 30 w 84"/>
                <a:gd name="T45" fmla="*/ 72 h 96"/>
                <a:gd name="T46" fmla="*/ 18 w 84"/>
                <a:gd name="T47" fmla="*/ 54 h 96"/>
                <a:gd name="T48" fmla="*/ 18 w 84"/>
                <a:gd name="T49" fmla="*/ 30 h 96"/>
                <a:gd name="T50" fmla="*/ 30 w 84"/>
                <a:gd name="T51" fmla="*/ 18 h 96"/>
                <a:gd name="T52" fmla="*/ 48 w 84"/>
                <a:gd name="T53" fmla="*/ 12 h 96"/>
                <a:gd name="T54" fmla="*/ 48 w 84"/>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4117" name="Freeform 21"/>
            <p:cNvSpPr>
              <a:spLocks noEditPoints="1"/>
            </p:cNvSpPr>
            <p:nvPr userDrawn="1"/>
          </p:nvSpPr>
          <p:spPr bwMode="ltGray">
            <a:xfrm>
              <a:off x="5470" y="1433"/>
              <a:ext cx="90" cy="108"/>
            </a:xfrm>
            <a:custGeom>
              <a:avLst/>
              <a:gdLst>
                <a:gd name="T0" fmla="*/ 6 w 90"/>
                <a:gd name="T1" fmla="*/ 90 h 108"/>
                <a:gd name="T2" fmla="*/ 18 w 90"/>
                <a:gd name="T3" fmla="*/ 102 h 108"/>
                <a:gd name="T4" fmla="*/ 30 w 90"/>
                <a:gd name="T5" fmla="*/ 108 h 108"/>
                <a:gd name="T6" fmla="*/ 60 w 90"/>
                <a:gd name="T7" fmla="*/ 108 h 108"/>
                <a:gd name="T8" fmla="*/ 84 w 90"/>
                <a:gd name="T9" fmla="*/ 96 h 108"/>
                <a:gd name="T10" fmla="*/ 90 w 90"/>
                <a:gd name="T11" fmla="*/ 84 h 108"/>
                <a:gd name="T12" fmla="*/ 90 w 90"/>
                <a:gd name="T13" fmla="*/ 66 h 108"/>
                <a:gd name="T14" fmla="*/ 84 w 90"/>
                <a:gd name="T15" fmla="*/ 36 h 108"/>
                <a:gd name="T16" fmla="*/ 72 w 90"/>
                <a:gd name="T17" fmla="*/ 18 h 108"/>
                <a:gd name="T18" fmla="*/ 60 w 90"/>
                <a:gd name="T19" fmla="*/ 6 h 108"/>
                <a:gd name="T20" fmla="*/ 54 w 90"/>
                <a:gd name="T21" fmla="*/ 0 h 108"/>
                <a:gd name="T22" fmla="*/ 54 w 90"/>
                <a:gd name="T23" fmla="*/ 0 h 108"/>
                <a:gd name="T24" fmla="*/ 48 w 90"/>
                <a:gd name="T25" fmla="*/ 0 h 108"/>
                <a:gd name="T26" fmla="*/ 24 w 90"/>
                <a:gd name="T27" fmla="*/ 24 h 108"/>
                <a:gd name="T28" fmla="*/ 12 w 90"/>
                <a:gd name="T29" fmla="*/ 48 h 108"/>
                <a:gd name="T30" fmla="*/ 0 w 90"/>
                <a:gd name="T31" fmla="*/ 66 h 108"/>
                <a:gd name="T32" fmla="*/ 6 w 90"/>
                <a:gd name="T33" fmla="*/ 90 h 108"/>
                <a:gd name="T34" fmla="*/ 6 w 90"/>
                <a:gd name="T35" fmla="*/ 90 h 108"/>
                <a:gd name="T36" fmla="*/ 18 w 90"/>
                <a:gd name="T37" fmla="*/ 66 h 108"/>
                <a:gd name="T38" fmla="*/ 24 w 90"/>
                <a:gd name="T39" fmla="*/ 48 h 108"/>
                <a:gd name="T40" fmla="*/ 36 w 90"/>
                <a:gd name="T41" fmla="*/ 30 h 108"/>
                <a:gd name="T42" fmla="*/ 42 w 90"/>
                <a:gd name="T43" fmla="*/ 18 h 108"/>
                <a:gd name="T44" fmla="*/ 48 w 90"/>
                <a:gd name="T45" fmla="*/ 12 h 108"/>
                <a:gd name="T46" fmla="*/ 78 w 90"/>
                <a:gd name="T47" fmla="*/ 42 h 108"/>
                <a:gd name="T48" fmla="*/ 84 w 90"/>
                <a:gd name="T49" fmla="*/ 66 h 108"/>
                <a:gd name="T50" fmla="*/ 66 w 90"/>
                <a:gd name="T51" fmla="*/ 90 h 108"/>
                <a:gd name="T52" fmla="*/ 54 w 90"/>
                <a:gd name="T53" fmla="*/ 96 h 108"/>
                <a:gd name="T54" fmla="*/ 42 w 90"/>
                <a:gd name="T55" fmla="*/ 96 h 108"/>
                <a:gd name="T56" fmla="*/ 30 w 90"/>
                <a:gd name="T57" fmla="*/ 96 h 108"/>
                <a:gd name="T58" fmla="*/ 24 w 90"/>
                <a:gd name="T59" fmla="*/ 84 h 108"/>
                <a:gd name="T60" fmla="*/ 18 w 90"/>
                <a:gd name="T61" fmla="*/ 78 h 108"/>
                <a:gd name="T62" fmla="*/ 18 w 90"/>
                <a:gd name="T63" fmla="*/ 66 h 108"/>
                <a:gd name="T64" fmla="*/ 18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4118" name="Freeform 22"/>
            <p:cNvSpPr>
              <a:spLocks noEditPoints="1"/>
            </p:cNvSpPr>
            <p:nvPr userDrawn="1"/>
          </p:nvSpPr>
          <p:spPr bwMode="ltGray">
            <a:xfrm>
              <a:off x="5428" y="3525"/>
              <a:ext cx="66" cy="96"/>
            </a:xfrm>
            <a:custGeom>
              <a:avLst/>
              <a:gdLst>
                <a:gd name="T0" fmla="*/ 30 w 66"/>
                <a:gd name="T1" fmla="*/ 96 h 96"/>
                <a:gd name="T2" fmla="*/ 54 w 66"/>
                <a:gd name="T3" fmla="*/ 72 h 96"/>
                <a:gd name="T4" fmla="*/ 66 w 66"/>
                <a:gd name="T5" fmla="*/ 48 h 96"/>
                <a:gd name="T6" fmla="*/ 66 w 66"/>
                <a:gd name="T7" fmla="*/ 24 h 96"/>
                <a:gd name="T8" fmla="*/ 54 w 66"/>
                <a:gd name="T9" fmla="*/ 6 h 96"/>
                <a:gd name="T10" fmla="*/ 30 w 66"/>
                <a:gd name="T11" fmla="*/ 0 h 96"/>
                <a:gd name="T12" fmla="*/ 18 w 66"/>
                <a:gd name="T13" fmla="*/ 0 h 96"/>
                <a:gd name="T14" fmla="*/ 6 w 66"/>
                <a:gd name="T15" fmla="*/ 12 h 96"/>
                <a:gd name="T16" fmla="*/ 0 w 66"/>
                <a:gd name="T17" fmla="*/ 36 h 96"/>
                <a:gd name="T18" fmla="*/ 6 w 66"/>
                <a:gd name="T19" fmla="*/ 60 h 96"/>
                <a:gd name="T20" fmla="*/ 18 w 66"/>
                <a:gd name="T21" fmla="*/ 84 h 96"/>
                <a:gd name="T22" fmla="*/ 30 w 66"/>
                <a:gd name="T23" fmla="*/ 96 h 96"/>
                <a:gd name="T24" fmla="*/ 30 w 66"/>
                <a:gd name="T25" fmla="*/ 96 h 96"/>
                <a:gd name="T26" fmla="*/ 30 w 66"/>
                <a:gd name="T27" fmla="*/ 12 h 96"/>
                <a:gd name="T28" fmla="*/ 48 w 66"/>
                <a:gd name="T29" fmla="*/ 18 h 96"/>
                <a:gd name="T30" fmla="*/ 54 w 66"/>
                <a:gd name="T31" fmla="*/ 24 h 96"/>
                <a:gd name="T32" fmla="*/ 54 w 66"/>
                <a:gd name="T33" fmla="*/ 36 h 96"/>
                <a:gd name="T34" fmla="*/ 48 w 66"/>
                <a:gd name="T35" fmla="*/ 48 h 96"/>
                <a:gd name="T36" fmla="*/ 36 w 66"/>
                <a:gd name="T37" fmla="*/ 66 h 96"/>
                <a:gd name="T38" fmla="*/ 30 w 66"/>
                <a:gd name="T39" fmla="*/ 78 h 96"/>
                <a:gd name="T40" fmla="*/ 18 w 66"/>
                <a:gd name="T41" fmla="*/ 66 h 96"/>
                <a:gd name="T42" fmla="*/ 12 w 66"/>
                <a:gd name="T43" fmla="*/ 48 h 96"/>
                <a:gd name="T44" fmla="*/ 6 w 66"/>
                <a:gd name="T45" fmla="*/ 30 h 96"/>
                <a:gd name="T46" fmla="*/ 18 w 66"/>
                <a:gd name="T47" fmla="*/ 12 h 96"/>
                <a:gd name="T48" fmla="*/ 30 w 66"/>
                <a:gd name="T49" fmla="*/ 12 h 96"/>
                <a:gd name="T50" fmla="*/ 30 w 66"/>
                <a:gd name="T5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4119" name="Freeform 23"/>
            <p:cNvSpPr>
              <a:spLocks/>
            </p:cNvSpPr>
            <p:nvPr userDrawn="1"/>
          </p:nvSpPr>
          <p:spPr bwMode="ltGray">
            <a:xfrm>
              <a:off x="3017" y="1127"/>
              <a:ext cx="2603" cy="444"/>
            </a:xfrm>
            <a:custGeom>
              <a:avLst/>
              <a:gdLst>
                <a:gd name="T0" fmla="*/ 2577 w 2594"/>
                <a:gd name="T1" fmla="*/ 0 h 444"/>
                <a:gd name="T2" fmla="*/ 2594 w 2594"/>
                <a:gd name="T3" fmla="*/ 72 h 444"/>
                <a:gd name="T4" fmla="*/ 6 w 2594"/>
                <a:gd name="T5" fmla="*/ 444 h 444"/>
                <a:gd name="T6" fmla="*/ 0 w 2594"/>
                <a:gd name="T7" fmla="*/ 396 h 444"/>
                <a:gd name="T8" fmla="*/ 1225 w 2594"/>
                <a:gd name="T9" fmla="*/ 96 h 444"/>
                <a:gd name="T10" fmla="*/ 1351 w 2594"/>
                <a:gd name="T11" fmla="*/ 78 h 444"/>
                <a:gd name="T12" fmla="*/ 2577 w 2594"/>
                <a:gd name="T13" fmla="*/ 0 h 444"/>
                <a:gd name="T14" fmla="*/ 2577 w 2594"/>
                <a:gd name="T15" fmla="*/ 0 h 4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4120" name="Freeform 24"/>
            <p:cNvSpPr>
              <a:spLocks noEditPoints="1"/>
            </p:cNvSpPr>
            <p:nvPr userDrawn="1"/>
          </p:nvSpPr>
          <p:spPr bwMode="ltGray">
            <a:xfrm>
              <a:off x="2934" y="3773"/>
              <a:ext cx="84" cy="95"/>
            </a:xfrm>
            <a:custGeom>
              <a:avLst/>
              <a:gdLst>
                <a:gd name="T0" fmla="*/ 36 w 84"/>
                <a:gd name="T1" fmla="*/ 95 h 95"/>
                <a:gd name="T2" fmla="*/ 60 w 84"/>
                <a:gd name="T3" fmla="*/ 77 h 95"/>
                <a:gd name="T4" fmla="*/ 78 w 84"/>
                <a:gd name="T5" fmla="*/ 53 h 95"/>
                <a:gd name="T6" fmla="*/ 84 w 84"/>
                <a:gd name="T7" fmla="*/ 42 h 95"/>
                <a:gd name="T8" fmla="*/ 84 w 84"/>
                <a:gd name="T9" fmla="*/ 30 h 95"/>
                <a:gd name="T10" fmla="*/ 72 w 84"/>
                <a:gd name="T11" fmla="*/ 6 h 95"/>
                <a:gd name="T12" fmla="*/ 42 w 84"/>
                <a:gd name="T13" fmla="*/ 0 h 95"/>
                <a:gd name="T14" fmla="*/ 30 w 84"/>
                <a:gd name="T15" fmla="*/ 0 h 95"/>
                <a:gd name="T16" fmla="*/ 12 w 84"/>
                <a:gd name="T17" fmla="*/ 12 h 95"/>
                <a:gd name="T18" fmla="*/ 0 w 84"/>
                <a:gd name="T19" fmla="*/ 24 h 95"/>
                <a:gd name="T20" fmla="*/ 0 w 84"/>
                <a:gd name="T21" fmla="*/ 36 h 95"/>
                <a:gd name="T22" fmla="*/ 6 w 84"/>
                <a:gd name="T23" fmla="*/ 59 h 95"/>
                <a:gd name="T24" fmla="*/ 24 w 84"/>
                <a:gd name="T25" fmla="*/ 83 h 95"/>
                <a:gd name="T26" fmla="*/ 36 w 84"/>
                <a:gd name="T27" fmla="*/ 95 h 95"/>
                <a:gd name="T28" fmla="*/ 36 w 84"/>
                <a:gd name="T29" fmla="*/ 95 h 95"/>
                <a:gd name="T30" fmla="*/ 48 w 84"/>
                <a:gd name="T31" fmla="*/ 12 h 95"/>
                <a:gd name="T32" fmla="*/ 66 w 84"/>
                <a:gd name="T33" fmla="*/ 18 h 95"/>
                <a:gd name="T34" fmla="*/ 72 w 84"/>
                <a:gd name="T35" fmla="*/ 30 h 95"/>
                <a:gd name="T36" fmla="*/ 72 w 84"/>
                <a:gd name="T37" fmla="*/ 42 h 95"/>
                <a:gd name="T38" fmla="*/ 66 w 84"/>
                <a:gd name="T39" fmla="*/ 53 h 95"/>
                <a:gd name="T40" fmla="*/ 48 w 84"/>
                <a:gd name="T41" fmla="*/ 71 h 95"/>
                <a:gd name="T42" fmla="*/ 42 w 84"/>
                <a:gd name="T43" fmla="*/ 77 h 95"/>
                <a:gd name="T44" fmla="*/ 36 w 84"/>
                <a:gd name="T45" fmla="*/ 77 h 95"/>
                <a:gd name="T46" fmla="*/ 24 w 84"/>
                <a:gd name="T47" fmla="*/ 65 h 95"/>
                <a:gd name="T48" fmla="*/ 18 w 84"/>
                <a:gd name="T49" fmla="*/ 48 h 95"/>
                <a:gd name="T50" fmla="*/ 18 w 84"/>
                <a:gd name="T51" fmla="*/ 30 h 95"/>
                <a:gd name="T52" fmla="*/ 30 w 84"/>
                <a:gd name="T53" fmla="*/ 12 h 95"/>
                <a:gd name="T54" fmla="*/ 48 w 84"/>
                <a:gd name="T55" fmla="*/ 12 h 95"/>
                <a:gd name="T56" fmla="*/ 48 w 84"/>
                <a:gd name="T57"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4121" name="Freeform 25"/>
            <p:cNvSpPr>
              <a:spLocks noEditPoints="1"/>
            </p:cNvSpPr>
            <p:nvPr userDrawn="1"/>
          </p:nvSpPr>
          <p:spPr bwMode="ltGray">
            <a:xfrm>
              <a:off x="3779" y="3872"/>
              <a:ext cx="90" cy="108"/>
            </a:xfrm>
            <a:custGeom>
              <a:avLst/>
              <a:gdLst>
                <a:gd name="T0" fmla="*/ 12 w 90"/>
                <a:gd name="T1" fmla="*/ 96 h 108"/>
                <a:gd name="T2" fmla="*/ 24 w 90"/>
                <a:gd name="T3" fmla="*/ 108 h 108"/>
                <a:gd name="T4" fmla="*/ 42 w 90"/>
                <a:gd name="T5" fmla="*/ 108 h 108"/>
                <a:gd name="T6" fmla="*/ 66 w 90"/>
                <a:gd name="T7" fmla="*/ 102 h 108"/>
                <a:gd name="T8" fmla="*/ 84 w 90"/>
                <a:gd name="T9" fmla="*/ 78 h 108"/>
                <a:gd name="T10" fmla="*/ 90 w 90"/>
                <a:gd name="T11" fmla="*/ 66 h 108"/>
                <a:gd name="T12" fmla="*/ 84 w 90"/>
                <a:gd name="T13" fmla="*/ 48 h 108"/>
                <a:gd name="T14" fmla="*/ 66 w 90"/>
                <a:gd name="T15" fmla="*/ 24 h 108"/>
                <a:gd name="T16" fmla="*/ 48 w 90"/>
                <a:gd name="T17" fmla="*/ 12 h 108"/>
                <a:gd name="T18" fmla="*/ 36 w 90"/>
                <a:gd name="T19" fmla="*/ 0 h 108"/>
                <a:gd name="T20" fmla="*/ 30 w 90"/>
                <a:gd name="T21" fmla="*/ 0 h 108"/>
                <a:gd name="T22" fmla="*/ 30 w 90"/>
                <a:gd name="T23" fmla="*/ 0 h 108"/>
                <a:gd name="T24" fmla="*/ 24 w 90"/>
                <a:gd name="T25" fmla="*/ 0 h 108"/>
                <a:gd name="T26" fmla="*/ 12 w 90"/>
                <a:gd name="T27" fmla="*/ 30 h 108"/>
                <a:gd name="T28" fmla="*/ 0 w 90"/>
                <a:gd name="T29" fmla="*/ 54 h 108"/>
                <a:gd name="T30" fmla="*/ 0 w 90"/>
                <a:gd name="T31" fmla="*/ 78 h 108"/>
                <a:gd name="T32" fmla="*/ 12 w 90"/>
                <a:gd name="T33" fmla="*/ 96 h 108"/>
                <a:gd name="T34" fmla="*/ 12 w 90"/>
                <a:gd name="T35" fmla="*/ 96 h 108"/>
                <a:gd name="T36" fmla="*/ 12 w 90"/>
                <a:gd name="T37" fmla="*/ 72 h 108"/>
                <a:gd name="T38" fmla="*/ 18 w 90"/>
                <a:gd name="T39" fmla="*/ 54 h 108"/>
                <a:gd name="T40" fmla="*/ 24 w 90"/>
                <a:gd name="T41" fmla="*/ 36 h 108"/>
                <a:gd name="T42" fmla="*/ 30 w 90"/>
                <a:gd name="T43" fmla="*/ 18 h 108"/>
                <a:gd name="T44" fmla="*/ 30 w 90"/>
                <a:gd name="T45" fmla="*/ 12 h 108"/>
                <a:gd name="T46" fmla="*/ 48 w 90"/>
                <a:gd name="T47" fmla="*/ 24 h 108"/>
                <a:gd name="T48" fmla="*/ 66 w 90"/>
                <a:gd name="T49" fmla="*/ 36 h 108"/>
                <a:gd name="T50" fmla="*/ 78 w 90"/>
                <a:gd name="T51" fmla="*/ 54 h 108"/>
                <a:gd name="T52" fmla="*/ 78 w 90"/>
                <a:gd name="T53" fmla="*/ 72 h 108"/>
                <a:gd name="T54" fmla="*/ 72 w 90"/>
                <a:gd name="T55" fmla="*/ 84 h 108"/>
                <a:gd name="T56" fmla="*/ 48 w 90"/>
                <a:gd name="T57" fmla="*/ 96 h 108"/>
                <a:gd name="T58" fmla="*/ 36 w 90"/>
                <a:gd name="T59" fmla="*/ 96 h 108"/>
                <a:gd name="T60" fmla="*/ 24 w 90"/>
                <a:gd name="T61" fmla="*/ 90 h 108"/>
                <a:gd name="T62" fmla="*/ 18 w 90"/>
                <a:gd name="T63" fmla="*/ 84 h 108"/>
                <a:gd name="T64" fmla="*/ 12 w 90"/>
                <a:gd name="T65" fmla="*/ 72 h 108"/>
                <a:gd name="T66" fmla="*/ 12 w 90"/>
                <a:gd name="T67" fmla="*/ 7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4122" name="Freeform 26"/>
            <p:cNvSpPr>
              <a:spLocks noEditPoints="1"/>
            </p:cNvSpPr>
            <p:nvPr userDrawn="1"/>
          </p:nvSpPr>
          <p:spPr bwMode="ltGray">
            <a:xfrm>
              <a:off x="2400" y="3872"/>
              <a:ext cx="72" cy="90"/>
            </a:xfrm>
            <a:custGeom>
              <a:avLst/>
              <a:gdLst>
                <a:gd name="T0" fmla="*/ 71 w 71"/>
                <a:gd name="T1" fmla="*/ 90 h 90"/>
                <a:gd name="T2" fmla="*/ 71 w 71"/>
                <a:gd name="T3" fmla="*/ 60 h 90"/>
                <a:gd name="T4" fmla="*/ 71 w 71"/>
                <a:gd name="T5" fmla="*/ 36 h 90"/>
                <a:gd name="T6" fmla="*/ 60 w 71"/>
                <a:gd name="T7" fmla="*/ 12 h 90"/>
                <a:gd name="T8" fmla="*/ 36 w 71"/>
                <a:gd name="T9" fmla="*/ 0 h 90"/>
                <a:gd name="T10" fmla="*/ 12 w 71"/>
                <a:gd name="T11" fmla="*/ 12 h 90"/>
                <a:gd name="T12" fmla="*/ 0 w 71"/>
                <a:gd name="T13" fmla="*/ 36 h 90"/>
                <a:gd name="T14" fmla="*/ 6 w 71"/>
                <a:gd name="T15" fmla="*/ 60 h 90"/>
                <a:gd name="T16" fmla="*/ 30 w 71"/>
                <a:gd name="T17" fmla="*/ 78 h 90"/>
                <a:gd name="T18" fmla="*/ 54 w 71"/>
                <a:gd name="T19" fmla="*/ 90 h 90"/>
                <a:gd name="T20" fmla="*/ 71 w 71"/>
                <a:gd name="T21" fmla="*/ 90 h 90"/>
                <a:gd name="T22" fmla="*/ 71 w 71"/>
                <a:gd name="T23" fmla="*/ 90 h 90"/>
                <a:gd name="T24" fmla="*/ 24 w 71"/>
                <a:gd name="T25" fmla="*/ 18 h 90"/>
                <a:gd name="T26" fmla="*/ 42 w 71"/>
                <a:gd name="T27" fmla="*/ 18 h 90"/>
                <a:gd name="T28" fmla="*/ 54 w 71"/>
                <a:gd name="T29" fmla="*/ 18 h 90"/>
                <a:gd name="T30" fmla="*/ 60 w 71"/>
                <a:gd name="T31" fmla="*/ 42 h 90"/>
                <a:gd name="T32" fmla="*/ 60 w 71"/>
                <a:gd name="T33" fmla="*/ 66 h 90"/>
                <a:gd name="T34" fmla="*/ 60 w 71"/>
                <a:gd name="T35" fmla="*/ 72 h 90"/>
                <a:gd name="T36" fmla="*/ 60 w 71"/>
                <a:gd name="T37" fmla="*/ 78 h 90"/>
                <a:gd name="T38" fmla="*/ 42 w 71"/>
                <a:gd name="T39" fmla="*/ 72 h 90"/>
                <a:gd name="T40" fmla="*/ 24 w 71"/>
                <a:gd name="T41" fmla="*/ 66 h 90"/>
                <a:gd name="T42" fmla="*/ 12 w 71"/>
                <a:gd name="T43" fmla="*/ 48 h 90"/>
                <a:gd name="T44" fmla="*/ 12 w 71"/>
                <a:gd name="T45" fmla="*/ 30 h 90"/>
                <a:gd name="T46" fmla="*/ 24 w 71"/>
                <a:gd name="T47" fmla="*/ 18 h 90"/>
                <a:gd name="T48" fmla="*/ 24 w 71"/>
                <a:gd name="T49"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1056" name="Oval 27"/>
            <p:cNvSpPr>
              <a:spLocks noChangeArrowheads="1"/>
            </p:cNvSpPr>
            <p:nvPr userDrawn="1"/>
          </p:nvSpPr>
          <p:spPr bwMode="ltGray">
            <a:xfrm>
              <a:off x="2444" y="3838"/>
              <a:ext cx="1380" cy="389"/>
            </a:xfrm>
            <a:prstGeom prst="ellipse">
              <a:avLst/>
            </a:prstGeom>
            <a:gradFill rotWithShape="0">
              <a:gsLst>
                <a:gs pos="0">
                  <a:srgbClr val="82582E"/>
                </a:gs>
                <a:gs pos="100000">
                  <a:schemeClr val="bg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1057" name="Oval 28"/>
            <p:cNvSpPr>
              <a:spLocks noChangeArrowheads="1"/>
            </p:cNvSpPr>
            <p:nvPr userDrawn="1"/>
          </p:nvSpPr>
          <p:spPr bwMode="ltGray">
            <a:xfrm>
              <a:off x="2394" y="3834"/>
              <a:ext cx="1502" cy="288"/>
            </a:xfrm>
            <a:prstGeom prst="ellipse">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1058" name="Oval 29"/>
            <p:cNvSpPr>
              <a:spLocks noChangeArrowheads="1"/>
            </p:cNvSpPr>
            <p:nvPr userDrawn="1"/>
          </p:nvSpPr>
          <p:spPr bwMode="ltGray">
            <a:xfrm>
              <a:off x="2441" y="3860"/>
              <a:ext cx="1425" cy="220"/>
            </a:xfrm>
            <a:prstGeom prst="ellipse">
              <a:avLst/>
            </a:prstGeom>
            <a:gradFill rotWithShape="0">
              <a:gsLst>
                <a:gs pos="0">
                  <a:schemeClr val="bg2"/>
                </a:gs>
                <a:gs pos="100000">
                  <a:srgbClr val="82582E"/>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4126" name="Freeform 30"/>
            <p:cNvSpPr>
              <a:spLocks noEditPoints="1"/>
            </p:cNvSpPr>
            <p:nvPr userDrawn="1"/>
          </p:nvSpPr>
          <p:spPr bwMode="ltGray">
            <a:xfrm>
              <a:off x="3743" y="3788"/>
              <a:ext cx="90" cy="96"/>
            </a:xfrm>
            <a:custGeom>
              <a:avLst/>
              <a:gdLst>
                <a:gd name="T0" fmla="*/ 66 w 90"/>
                <a:gd name="T1" fmla="*/ 96 h 96"/>
                <a:gd name="T2" fmla="*/ 78 w 90"/>
                <a:gd name="T3" fmla="*/ 66 h 96"/>
                <a:gd name="T4" fmla="*/ 90 w 90"/>
                <a:gd name="T5" fmla="*/ 42 h 96"/>
                <a:gd name="T6" fmla="*/ 78 w 90"/>
                <a:gd name="T7" fmla="*/ 18 h 96"/>
                <a:gd name="T8" fmla="*/ 60 w 90"/>
                <a:gd name="T9" fmla="*/ 0 h 96"/>
                <a:gd name="T10" fmla="*/ 30 w 90"/>
                <a:gd name="T11" fmla="*/ 6 h 96"/>
                <a:gd name="T12" fmla="*/ 18 w 90"/>
                <a:gd name="T13" fmla="*/ 18 h 96"/>
                <a:gd name="T14" fmla="*/ 6 w 90"/>
                <a:gd name="T15" fmla="*/ 30 h 96"/>
                <a:gd name="T16" fmla="*/ 0 w 90"/>
                <a:gd name="T17" fmla="*/ 42 h 96"/>
                <a:gd name="T18" fmla="*/ 6 w 90"/>
                <a:gd name="T19" fmla="*/ 60 h 96"/>
                <a:gd name="T20" fmla="*/ 24 w 90"/>
                <a:gd name="T21" fmla="*/ 78 h 96"/>
                <a:gd name="T22" fmla="*/ 48 w 90"/>
                <a:gd name="T23" fmla="*/ 90 h 96"/>
                <a:gd name="T24" fmla="*/ 66 w 90"/>
                <a:gd name="T25" fmla="*/ 96 h 96"/>
                <a:gd name="T26" fmla="*/ 66 w 90"/>
                <a:gd name="T27" fmla="*/ 96 h 96"/>
                <a:gd name="T28" fmla="*/ 42 w 90"/>
                <a:gd name="T29" fmla="*/ 18 h 96"/>
                <a:gd name="T30" fmla="*/ 60 w 90"/>
                <a:gd name="T31" fmla="*/ 18 h 96"/>
                <a:gd name="T32" fmla="*/ 72 w 90"/>
                <a:gd name="T33" fmla="*/ 24 h 96"/>
                <a:gd name="T34" fmla="*/ 72 w 90"/>
                <a:gd name="T35" fmla="*/ 36 h 96"/>
                <a:gd name="T36" fmla="*/ 72 w 90"/>
                <a:gd name="T37" fmla="*/ 48 h 96"/>
                <a:gd name="T38" fmla="*/ 66 w 90"/>
                <a:gd name="T39" fmla="*/ 72 h 96"/>
                <a:gd name="T40" fmla="*/ 60 w 90"/>
                <a:gd name="T41" fmla="*/ 78 h 96"/>
                <a:gd name="T42" fmla="*/ 60 w 90"/>
                <a:gd name="T43" fmla="*/ 84 h 96"/>
                <a:gd name="T44" fmla="*/ 42 w 90"/>
                <a:gd name="T45" fmla="*/ 72 h 96"/>
                <a:gd name="T46" fmla="*/ 30 w 90"/>
                <a:gd name="T47" fmla="*/ 66 h 96"/>
                <a:gd name="T48" fmla="*/ 18 w 90"/>
                <a:gd name="T49" fmla="*/ 42 h 96"/>
                <a:gd name="T50" fmla="*/ 24 w 90"/>
                <a:gd name="T51" fmla="*/ 30 h 96"/>
                <a:gd name="T52" fmla="*/ 42 w 90"/>
                <a:gd name="T53" fmla="*/ 18 h 96"/>
                <a:gd name="T54" fmla="*/ 42 w 90"/>
                <a:gd name="T55"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4127" name="Freeform 31"/>
            <p:cNvSpPr>
              <a:spLocks noEditPoints="1"/>
            </p:cNvSpPr>
            <p:nvPr userDrawn="1"/>
          </p:nvSpPr>
          <p:spPr bwMode="ltGray">
            <a:xfrm>
              <a:off x="5422" y="3603"/>
              <a:ext cx="72" cy="108"/>
            </a:xfrm>
            <a:custGeom>
              <a:avLst/>
              <a:gdLst>
                <a:gd name="T0" fmla="*/ 0 w 72"/>
                <a:gd name="T1" fmla="*/ 90 h 108"/>
                <a:gd name="T2" fmla="*/ 12 w 72"/>
                <a:gd name="T3" fmla="*/ 102 h 108"/>
                <a:gd name="T4" fmla="*/ 24 w 72"/>
                <a:gd name="T5" fmla="*/ 108 h 108"/>
                <a:gd name="T6" fmla="*/ 48 w 72"/>
                <a:gd name="T7" fmla="*/ 108 h 108"/>
                <a:gd name="T8" fmla="*/ 66 w 72"/>
                <a:gd name="T9" fmla="*/ 96 h 108"/>
                <a:gd name="T10" fmla="*/ 72 w 72"/>
                <a:gd name="T11" fmla="*/ 66 h 108"/>
                <a:gd name="T12" fmla="*/ 66 w 72"/>
                <a:gd name="T13" fmla="*/ 42 h 108"/>
                <a:gd name="T14" fmla="*/ 60 w 72"/>
                <a:gd name="T15" fmla="*/ 18 h 108"/>
                <a:gd name="T16" fmla="*/ 48 w 72"/>
                <a:gd name="T17" fmla="*/ 6 h 108"/>
                <a:gd name="T18" fmla="*/ 42 w 72"/>
                <a:gd name="T19" fmla="*/ 0 h 108"/>
                <a:gd name="T20" fmla="*/ 42 w 72"/>
                <a:gd name="T21" fmla="*/ 0 h 108"/>
                <a:gd name="T22" fmla="*/ 36 w 72"/>
                <a:gd name="T23" fmla="*/ 0 h 108"/>
                <a:gd name="T24" fmla="*/ 18 w 72"/>
                <a:gd name="T25" fmla="*/ 24 h 108"/>
                <a:gd name="T26" fmla="*/ 6 w 72"/>
                <a:gd name="T27" fmla="*/ 48 h 108"/>
                <a:gd name="T28" fmla="*/ 0 w 72"/>
                <a:gd name="T29" fmla="*/ 66 h 108"/>
                <a:gd name="T30" fmla="*/ 0 w 72"/>
                <a:gd name="T31" fmla="*/ 90 h 108"/>
                <a:gd name="T32" fmla="*/ 0 w 72"/>
                <a:gd name="T33" fmla="*/ 90 h 108"/>
                <a:gd name="T34" fmla="*/ 12 w 72"/>
                <a:gd name="T35" fmla="*/ 66 h 108"/>
                <a:gd name="T36" fmla="*/ 18 w 72"/>
                <a:gd name="T37" fmla="*/ 48 h 108"/>
                <a:gd name="T38" fmla="*/ 24 w 72"/>
                <a:gd name="T39" fmla="*/ 36 h 108"/>
                <a:gd name="T40" fmla="*/ 30 w 72"/>
                <a:gd name="T41" fmla="*/ 24 h 108"/>
                <a:gd name="T42" fmla="*/ 36 w 72"/>
                <a:gd name="T43" fmla="*/ 18 h 108"/>
                <a:gd name="T44" fmla="*/ 54 w 72"/>
                <a:gd name="T45" fmla="*/ 30 h 108"/>
                <a:gd name="T46" fmla="*/ 60 w 72"/>
                <a:gd name="T47" fmla="*/ 48 h 108"/>
                <a:gd name="T48" fmla="*/ 66 w 72"/>
                <a:gd name="T49" fmla="*/ 72 h 108"/>
                <a:gd name="T50" fmla="*/ 66 w 72"/>
                <a:gd name="T51" fmla="*/ 84 h 108"/>
                <a:gd name="T52" fmla="*/ 54 w 72"/>
                <a:gd name="T53" fmla="*/ 96 h 108"/>
                <a:gd name="T54" fmla="*/ 30 w 72"/>
                <a:gd name="T55" fmla="*/ 102 h 108"/>
                <a:gd name="T56" fmla="*/ 24 w 72"/>
                <a:gd name="T57" fmla="*/ 96 h 108"/>
                <a:gd name="T58" fmla="*/ 12 w 72"/>
                <a:gd name="T59" fmla="*/ 90 h 108"/>
                <a:gd name="T60" fmla="*/ 12 w 72"/>
                <a:gd name="T61" fmla="*/ 78 h 108"/>
                <a:gd name="T62" fmla="*/ 12 w 72"/>
                <a:gd name="T63" fmla="*/ 66 h 108"/>
                <a:gd name="T64" fmla="*/ 12 w 72"/>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1061" name="Rectangle 32"/>
            <p:cNvSpPr>
              <a:spLocks noChangeArrowheads="1"/>
            </p:cNvSpPr>
            <p:nvPr userDrawn="1"/>
          </p:nvSpPr>
          <p:spPr bwMode="ltGray">
            <a:xfrm>
              <a:off x="4238" y="1773"/>
              <a:ext cx="173" cy="2539"/>
            </a:xfrm>
            <a:prstGeom prst="rect">
              <a:avLst/>
            </a:prstGeom>
            <a:gradFill rotWithShape="0">
              <a:gsLst>
                <a:gs pos="0">
                  <a:srgbClr val="82582E"/>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1062" name="Rectangle 33"/>
            <p:cNvSpPr>
              <a:spLocks noChangeArrowheads="1"/>
            </p:cNvSpPr>
            <p:nvPr userDrawn="1"/>
          </p:nvSpPr>
          <p:spPr bwMode="ltGray">
            <a:xfrm>
              <a:off x="4288" y="1545"/>
              <a:ext cx="76" cy="240"/>
            </a:xfrm>
            <a:prstGeom prst="rect">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1063"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rgbClr val="82582E"/>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fontAlgn="base" hangingPunct="1">
                <a:spcBef>
                  <a:spcPct val="0"/>
                </a:spcBef>
                <a:spcAft>
                  <a:spcPct val="0"/>
                </a:spcAft>
                <a:defRPr/>
              </a:pPr>
              <a:endParaRPr lang="es-MX" altLang="es-MX" smtClean="0">
                <a:solidFill>
                  <a:srgbClr val="FFFFFF"/>
                </a:solidFill>
              </a:endParaRPr>
            </a:p>
          </p:txBody>
        </p:sp>
        <p:sp>
          <p:nvSpPr>
            <p:cNvPr id="4131" name="Freeform 35"/>
            <p:cNvSpPr>
              <a:spLocks/>
            </p:cNvSpPr>
            <p:nvPr userDrawn="1"/>
          </p:nvSpPr>
          <p:spPr bwMode="ltGray">
            <a:xfrm>
              <a:off x="4306" y="1529"/>
              <a:ext cx="252" cy="1576"/>
            </a:xfrm>
            <a:custGeom>
              <a:avLst/>
              <a:gdLst>
                <a:gd name="T0" fmla="*/ 252 w 252"/>
                <a:gd name="T1" fmla="*/ 1576 h 1576"/>
                <a:gd name="T2" fmla="*/ 12 w 252"/>
                <a:gd name="T3" fmla="*/ 84 h 1576"/>
                <a:gd name="T4" fmla="*/ 12 w 252"/>
                <a:gd name="T5" fmla="*/ 60 h 1576"/>
                <a:gd name="T6" fmla="*/ 0 w 252"/>
                <a:gd name="T7" fmla="*/ 12 h 1576"/>
                <a:gd name="T8" fmla="*/ 72 w 252"/>
                <a:gd name="T9" fmla="*/ 0 h 1576"/>
                <a:gd name="T10" fmla="*/ 72 w 252"/>
                <a:gd name="T11" fmla="*/ 0 h 1576"/>
                <a:gd name="T12" fmla="*/ 78 w 252"/>
                <a:gd name="T13" fmla="*/ 48 h 1576"/>
                <a:gd name="T14" fmla="*/ 88 w 252"/>
                <a:gd name="T15" fmla="*/ 66 h 1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sp>
          <p:nvSpPr>
            <p:cNvPr id="4132" name="Freeform 36"/>
            <p:cNvSpPr>
              <a:spLocks/>
            </p:cNvSpPr>
            <p:nvPr userDrawn="1"/>
          </p:nvSpPr>
          <p:spPr bwMode="ltGray">
            <a:xfrm>
              <a:off x="4169" y="1421"/>
              <a:ext cx="317" cy="138"/>
            </a:xfrm>
            <a:custGeom>
              <a:avLst/>
              <a:gdLst>
                <a:gd name="T0" fmla="*/ 161 w 316"/>
                <a:gd name="T1" fmla="*/ 0 h 138"/>
                <a:gd name="T2" fmla="*/ 227 w 316"/>
                <a:gd name="T3" fmla="*/ 6 h 138"/>
                <a:gd name="T4" fmla="*/ 275 w 316"/>
                <a:gd name="T5" fmla="*/ 36 h 138"/>
                <a:gd name="T6" fmla="*/ 304 w 316"/>
                <a:gd name="T7" fmla="*/ 78 h 138"/>
                <a:gd name="T8" fmla="*/ 316 w 316"/>
                <a:gd name="T9" fmla="*/ 138 h 138"/>
                <a:gd name="T10" fmla="*/ 0 w 316"/>
                <a:gd name="T11" fmla="*/ 138 h 138"/>
                <a:gd name="T12" fmla="*/ 11 w 316"/>
                <a:gd name="T13" fmla="*/ 78 h 138"/>
                <a:gd name="T14" fmla="*/ 47 w 316"/>
                <a:gd name="T15" fmla="*/ 36 h 138"/>
                <a:gd name="T16" fmla="*/ 95 w 316"/>
                <a:gd name="T17" fmla="*/ 6 h 138"/>
                <a:gd name="T18" fmla="*/ 161 w 316"/>
                <a:gd name="T19" fmla="*/ 0 h 138"/>
                <a:gd name="T20" fmla="*/ 161 w 316"/>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s-MX">
                <a:solidFill>
                  <a:srgbClr val="FFFFFF"/>
                </a:solidFill>
                <a:ea typeface="MS PGothic" pitchFamily="34" charset="-128"/>
              </a:endParaRPr>
            </a:p>
          </p:txBody>
        </p:sp>
      </p:grpSp>
      <p:sp>
        <p:nvSpPr>
          <p:cNvPr id="4133" name="Rectangle 37"/>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MX" altLang="es-MX" smtClean="0"/>
              <a:t>Haga clic para cambiar el estilo de título	</a:t>
            </a:r>
          </a:p>
        </p:txBody>
      </p:sp>
      <p:sp>
        <p:nvSpPr>
          <p:cNvPr id="4134" name="Rectangle 38"/>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MX" altLang="es-MX" smtClean="0"/>
              <a:t>Haga clic para modificar el estilo de texto del patrón</a:t>
            </a:r>
          </a:p>
          <a:p>
            <a:pPr lvl="1"/>
            <a:r>
              <a:rPr lang="es-MX" altLang="es-MX" smtClean="0"/>
              <a:t>Segundo nivel</a:t>
            </a:r>
          </a:p>
          <a:p>
            <a:pPr lvl="2"/>
            <a:r>
              <a:rPr lang="es-MX" altLang="es-MX" smtClean="0"/>
              <a:t>Tercer nivel</a:t>
            </a:r>
          </a:p>
          <a:p>
            <a:pPr lvl="3"/>
            <a:r>
              <a:rPr lang="es-MX" altLang="es-MX" smtClean="0"/>
              <a:t>Cuarto nivel</a:t>
            </a:r>
          </a:p>
          <a:p>
            <a:pPr lvl="4"/>
            <a:r>
              <a:rPr lang="es-MX" altLang="es-MX" smtClean="0"/>
              <a:t>Quinto nivel</a:t>
            </a:r>
          </a:p>
        </p:txBody>
      </p:sp>
      <p:sp>
        <p:nvSpPr>
          <p:cNvPr id="4135" name="Rectangle 39"/>
          <p:cNvSpPr>
            <a:spLocks noGrp="1" noChangeArrowheads="1"/>
          </p:cNvSpPr>
          <p:nvPr>
            <p:ph type="dt" sz="half" idx="2"/>
          </p:nvPr>
        </p:nvSpPr>
        <p:spPr bwMode="auto">
          <a:xfrm>
            <a:off x="457200" y="6278563"/>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Tahoma" pitchFamily="34" charset="0"/>
                <a:ea typeface="+mn-ea"/>
              </a:defRPr>
            </a:lvl1pPr>
          </a:lstStyle>
          <a:p>
            <a:pPr fontAlgn="base">
              <a:spcBef>
                <a:spcPct val="0"/>
              </a:spcBef>
              <a:spcAft>
                <a:spcPct val="0"/>
              </a:spcAft>
              <a:defRPr/>
            </a:pPr>
            <a:endParaRPr lang="es-MX">
              <a:solidFill>
                <a:srgbClr val="FFFFFF"/>
              </a:solidFill>
            </a:endParaRPr>
          </a:p>
        </p:txBody>
      </p:sp>
      <p:sp>
        <p:nvSpPr>
          <p:cNvPr id="4136" name="Rectangle 40"/>
          <p:cNvSpPr>
            <a:spLocks noGrp="1" noChangeArrowheads="1"/>
          </p:cNvSpPr>
          <p:nvPr>
            <p:ph type="ftr" sz="quarter" idx="3"/>
          </p:nvPr>
        </p:nvSpPr>
        <p:spPr bwMode="auto">
          <a:xfrm>
            <a:off x="3124200" y="6278563"/>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Tahoma" pitchFamily="34" charset="0"/>
                <a:ea typeface="+mn-ea"/>
              </a:defRPr>
            </a:lvl1pPr>
          </a:lstStyle>
          <a:p>
            <a:pPr fontAlgn="base">
              <a:spcBef>
                <a:spcPct val="0"/>
              </a:spcBef>
              <a:spcAft>
                <a:spcPct val="0"/>
              </a:spcAft>
              <a:defRPr/>
            </a:pPr>
            <a:endParaRPr lang="es-MX">
              <a:solidFill>
                <a:srgbClr val="FFFFFF"/>
              </a:solidFill>
            </a:endParaRPr>
          </a:p>
        </p:txBody>
      </p:sp>
      <p:sp>
        <p:nvSpPr>
          <p:cNvPr id="4137" name="Rectangle 41"/>
          <p:cNvSpPr>
            <a:spLocks noGrp="1" noChangeArrowheads="1"/>
          </p:cNvSpPr>
          <p:nvPr>
            <p:ph type="sldNum" sz="quarter" idx="4"/>
          </p:nvPr>
        </p:nvSpPr>
        <p:spPr bwMode="auto">
          <a:xfrm>
            <a:off x="6553200" y="6278563"/>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fontAlgn="base">
              <a:spcBef>
                <a:spcPct val="0"/>
              </a:spcBef>
              <a:spcAft>
                <a:spcPct val="0"/>
              </a:spcAft>
            </a:pPr>
            <a:fld id="{50406E2E-75F9-4F9A-B45B-FE6797BE3280}" type="slidenum">
              <a:rPr lang="es-MX" altLang="es-MX">
                <a:solidFill>
                  <a:srgbClr val="FFFFFF"/>
                </a:solidFill>
                <a:ea typeface="MS PGothic" pitchFamily="34" charset="-128"/>
              </a:rPr>
              <a:pPr fontAlgn="base">
                <a:spcBef>
                  <a:spcPct val="0"/>
                </a:spcBef>
                <a:spcAft>
                  <a:spcPct val="0"/>
                </a:spcAft>
              </a:pPr>
              <a:t>‹Nº›</a:t>
            </a:fld>
            <a:endParaRPr lang="es-MX" altLang="es-MX">
              <a:solidFill>
                <a:srgbClr val="FFFFFF"/>
              </a:solidFill>
              <a:ea typeface="MS PGothic" pitchFamily="34" charset="-128"/>
            </a:endParaRPr>
          </a:p>
        </p:txBody>
      </p:sp>
    </p:spTree>
    <p:extLst>
      <p:ext uri="{BB962C8B-B14F-4D97-AF65-F5344CB8AC3E}">
        <p14:creationId xmlns:p14="http://schemas.microsoft.com/office/powerpoint/2010/main" val="3899702700"/>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S PGothic" pitchFamily="34" charset="-128"/>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MS PGothic" pitchFamily="34" charset="-128"/>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MS PGothic" pitchFamily="34" charset="-128"/>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MS PGothic" pitchFamily="34" charset="-128"/>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MS PGothic" pitchFamily="34" charset="-128"/>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S PGothic" pitchFamily="34" charset="-128"/>
          <a:cs typeface="+mn-cs"/>
        </a:defRPr>
      </a:lvl1pPr>
      <a:lvl2pPr marL="742950" indent="-285750" algn="l" rtl="0" eaLnBrk="0" fontAlgn="base" hangingPunct="0">
        <a:spcBef>
          <a:spcPct val="20000"/>
        </a:spcBef>
        <a:spcAft>
          <a:spcPct val="0"/>
        </a:spcAft>
        <a:buClr>
          <a:schemeClr val="tx1"/>
        </a:buClr>
        <a:buSzPct val="65000"/>
        <a:buFont typeface="Wingdings" pitchFamily="2" charset="2"/>
        <a:buChar char="n"/>
        <a:defRPr sz="2800">
          <a:solidFill>
            <a:schemeClr val="tx1"/>
          </a:solidFill>
          <a:effectLst>
            <a:outerShdw blurRad="38100" dist="38100" dir="2700000" algn="tl">
              <a:srgbClr val="000000"/>
            </a:outerShdw>
          </a:effectLst>
          <a:latin typeface="+mn-lt"/>
          <a:ea typeface="MS PGothic" pitchFamily="34" charset="-128"/>
        </a:defRPr>
      </a:lvl2pPr>
      <a:lvl3pPr marL="1143000" indent="-228600" algn="l" rtl="0" eaLnBrk="0" fontAlgn="base" hangingPunct="0">
        <a:spcBef>
          <a:spcPct val="20000"/>
        </a:spcBef>
        <a:spcAft>
          <a:spcPct val="0"/>
        </a:spcAft>
        <a:buClr>
          <a:schemeClr val="accent2"/>
        </a:buClr>
        <a:buSzPct val="65000"/>
        <a:buFont typeface="Wingdings" pitchFamily="2" charset="2"/>
        <a:buChar char="n"/>
        <a:defRPr sz="2400">
          <a:solidFill>
            <a:schemeClr val="tx1"/>
          </a:solidFill>
          <a:effectLst>
            <a:outerShdw blurRad="38100" dist="38100" dir="2700000" algn="tl">
              <a:srgbClr val="000000"/>
            </a:outerShdw>
          </a:effectLst>
          <a:latin typeface="+mn-lt"/>
          <a:ea typeface="MS PGothic" pitchFamily="34" charset="-128"/>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effectLst>
            <a:outerShdw blurRad="38100" dist="38100" dir="2700000" algn="tl">
              <a:srgbClr val="000000"/>
            </a:outerShdw>
          </a:effectLst>
          <a:latin typeface="+mn-lt"/>
          <a:ea typeface="MS PGothic" pitchFamily="34" charset="-128"/>
        </a:defRPr>
      </a:lvl4pPr>
      <a:lvl5pPr marL="20574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ea typeface="MS PGothic" pitchFamily="34" charset="-128"/>
        </a:defRPr>
      </a:lvl5pPr>
      <a:lvl6pPr marL="25146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7813"/>
            <a:ext cx="8229600" cy="918939"/>
          </a:xfrm>
        </p:spPr>
        <p:txBody>
          <a:bodyPr/>
          <a:lstStyle/>
          <a:p>
            <a:r>
              <a:rPr lang="es-MX" dirty="0" smtClean="0"/>
              <a:t>Crear y Morir</a:t>
            </a:r>
            <a:endParaRPr lang="es-MX" dirty="0"/>
          </a:p>
        </p:txBody>
      </p:sp>
      <p:sp>
        <p:nvSpPr>
          <p:cNvPr id="3" name="2 Marcador de contenido"/>
          <p:cNvSpPr>
            <a:spLocks noGrp="1"/>
          </p:cNvSpPr>
          <p:nvPr>
            <p:ph idx="1"/>
          </p:nvPr>
        </p:nvSpPr>
        <p:spPr/>
        <p:txBody>
          <a:bodyPr/>
          <a:lstStyle/>
          <a:p>
            <a:r>
              <a:rPr lang="es-MX" sz="2400" dirty="0" err="1">
                <a:effectLst/>
              </a:rPr>
              <a:t>Pag</a:t>
            </a:r>
            <a:r>
              <a:rPr lang="es-MX" sz="2400" dirty="0">
                <a:effectLst/>
              </a:rPr>
              <a:t>. 46 </a:t>
            </a:r>
          </a:p>
          <a:p>
            <a:r>
              <a:rPr lang="es-MX" sz="2400" dirty="0">
                <a:effectLst/>
              </a:rPr>
              <a:t>Las nuevas tecnologías educativas permitirán que cada uno de nosotros estudie a su propio ritmo, de la manera en que más nos guste. Y lo que antes llamábamos “ir a la clase</a:t>
            </a:r>
            <a:r>
              <a:rPr lang="es-MX" sz="2400" dirty="0" smtClean="0">
                <a:effectLst/>
              </a:rPr>
              <a:t>” para </a:t>
            </a:r>
            <a:r>
              <a:rPr lang="es-MX" sz="2400" dirty="0">
                <a:effectLst/>
              </a:rPr>
              <a:t>escuchar una disertación del maestro se convertirá en una sesión de tareas supervisadas en la que el maestro ayudará a los estudiantes a resolver los problemas que no hayan podido resolver en su casa.</a:t>
            </a:r>
          </a:p>
        </p:txBody>
      </p:sp>
    </p:spTree>
    <p:extLst>
      <p:ext uri="{BB962C8B-B14F-4D97-AF65-F5344CB8AC3E}">
        <p14:creationId xmlns:p14="http://schemas.microsoft.com/office/powerpoint/2010/main" val="2327742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7813"/>
            <a:ext cx="8229600" cy="918939"/>
          </a:xfrm>
        </p:spPr>
        <p:txBody>
          <a:bodyPr/>
          <a:lstStyle/>
          <a:p>
            <a:r>
              <a:rPr lang="es-MX" dirty="0" smtClean="0"/>
              <a:t>Crear y Morir</a:t>
            </a:r>
            <a:endParaRPr lang="es-MX" dirty="0"/>
          </a:p>
        </p:txBody>
      </p:sp>
      <p:sp>
        <p:nvSpPr>
          <p:cNvPr id="3" name="2 Marcador de contenido"/>
          <p:cNvSpPr>
            <a:spLocks noGrp="1"/>
          </p:cNvSpPr>
          <p:nvPr>
            <p:ph idx="1"/>
          </p:nvPr>
        </p:nvSpPr>
        <p:spPr/>
        <p:txBody>
          <a:bodyPr/>
          <a:lstStyle/>
          <a:p>
            <a:r>
              <a:rPr lang="es-MX" sz="2000" dirty="0" smtClean="0">
                <a:effectLst/>
              </a:rPr>
              <a:t>.</a:t>
            </a:r>
            <a:r>
              <a:rPr lang="es-MX" sz="2000" dirty="0">
                <a:effectLst/>
              </a:rPr>
              <a:t> </a:t>
            </a:r>
            <a:r>
              <a:rPr lang="es-MX" sz="2000" dirty="0" err="1">
                <a:effectLst/>
              </a:rPr>
              <a:t>Pag</a:t>
            </a:r>
            <a:r>
              <a:rPr lang="es-MX" sz="2000" dirty="0">
                <a:effectLst/>
              </a:rPr>
              <a:t>. 59</a:t>
            </a:r>
          </a:p>
          <a:p>
            <a:r>
              <a:rPr lang="es-MX" sz="2000" dirty="0">
                <a:effectLst/>
              </a:rPr>
              <a:t>El factor clave, del que se habla mucho menos, y sin el cual es difícil producir sociedades innovadoras, es una cultura de tolerancia social con el fracaso individual. La famosa definición que dio el primer ministro británico Sir Winston Churchill de que “el éxito es el resultado de ir en fracaso en fracaso, sin perder el entusiasmo” es una de las principales características comunes de las sociedades innovadoras</a:t>
            </a:r>
            <a:r>
              <a:rPr lang="es-MX" sz="2000" dirty="0" smtClean="0">
                <a:effectLst/>
              </a:rPr>
              <a:t>.</a:t>
            </a:r>
          </a:p>
          <a:p>
            <a:pPr marL="0" indent="0">
              <a:buNone/>
            </a:pPr>
            <a:endParaRPr lang="es-MX" sz="2000" dirty="0">
              <a:effectLst/>
            </a:endParaRPr>
          </a:p>
          <a:p>
            <a:r>
              <a:rPr lang="es-MX" sz="2000" dirty="0">
                <a:effectLst/>
              </a:rPr>
              <a:t>En </a:t>
            </a:r>
            <a:r>
              <a:rPr lang="es-MX" sz="2000" dirty="0" err="1">
                <a:effectLst/>
              </a:rPr>
              <a:t>Silicon</a:t>
            </a:r>
            <a:r>
              <a:rPr lang="es-MX" sz="2000" dirty="0">
                <a:effectLst/>
              </a:rPr>
              <a:t> Valley es la naturalidad con que la gente habla de sus fracasos. Hablan de sus fracasos con orgullo. Thomas Alva Edison, quien invento el foco eléctrico y patentó más de 1093 productos realizo más de 1000 intentos para inventar una lamparita eléctrica.</a:t>
            </a:r>
          </a:p>
        </p:txBody>
      </p:sp>
    </p:spTree>
    <p:extLst>
      <p:ext uri="{BB962C8B-B14F-4D97-AF65-F5344CB8AC3E}">
        <p14:creationId xmlns:p14="http://schemas.microsoft.com/office/powerpoint/2010/main" val="2570229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7813"/>
            <a:ext cx="8229600" cy="918939"/>
          </a:xfrm>
        </p:spPr>
        <p:txBody>
          <a:bodyPr/>
          <a:lstStyle/>
          <a:p>
            <a:r>
              <a:rPr lang="es-MX" dirty="0" smtClean="0"/>
              <a:t>Crear y Morir</a:t>
            </a:r>
            <a:endParaRPr lang="es-MX" dirty="0"/>
          </a:p>
        </p:txBody>
      </p:sp>
      <p:sp>
        <p:nvSpPr>
          <p:cNvPr id="3" name="2 Marcador de contenido"/>
          <p:cNvSpPr>
            <a:spLocks noGrp="1"/>
          </p:cNvSpPr>
          <p:nvPr>
            <p:ph idx="1"/>
          </p:nvPr>
        </p:nvSpPr>
        <p:spPr/>
        <p:txBody>
          <a:bodyPr/>
          <a:lstStyle/>
          <a:p>
            <a:r>
              <a:rPr lang="es-MX" sz="2400" dirty="0" err="1">
                <a:effectLst/>
              </a:rPr>
              <a:t>Pag</a:t>
            </a:r>
            <a:r>
              <a:rPr lang="es-MX" sz="2400" dirty="0">
                <a:effectLst/>
              </a:rPr>
              <a:t>. 67</a:t>
            </a:r>
          </a:p>
          <a:p>
            <a:r>
              <a:rPr lang="es-MX" sz="2400" dirty="0">
                <a:effectLst/>
              </a:rPr>
              <a:t>La innovación es un proceso colaborativo y menos, el producto de un acto de genialidad individual. La idea del genio solitario es un mito.</a:t>
            </a:r>
          </a:p>
        </p:txBody>
      </p:sp>
    </p:spTree>
    <p:extLst>
      <p:ext uri="{BB962C8B-B14F-4D97-AF65-F5344CB8AC3E}">
        <p14:creationId xmlns:p14="http://schemas.microsoft.com/office/powerpoint/2010/main" val="3408759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7813"/>
            <a:ext cx="8229600" cy="918939"/>
          </a:xfrm>
        </p:spPr>
        <p:txBody>
          <a:bodyPr/>
          <a:lstStyle/>
          <a:p>
            <a:r>
              <a:rPr lang="es-MX" dirty="0" smtClean="0"/>
              <a:t>Crear y Morir</a:t>
            </a:r>
            <a:endParaRPr lang="es-MX" dirty="0"/>
          </a:p>
        </p:txBody>
      </p:sp>
      <p:sp>
        <p:nvSpPr>
          <p:cNvPr id="3" name="2 Marcador de contenido"/>
          <p:cNvSpPr>
            <a:spLocks noGrp="1"/>
          </p:cNvSpPr>
          <p:nvPr>
            <p:ph idx="1"/>
          </p:nvPr>
        </p:nvSpPr>
        <p:spPr/>
        <p:txBody>
          <a:bodyPr/>
          <a:lstStyle/>
          <a:p>
            <a:r>
              <a:rPr lang="es-MX" sz="2000" dirty="0" err="1">
                <a:effectLst/>
              </a:rPr>
              <a:t>Pag</a:t>
            </a:r>
            <a:r>
              <a:rPr lang="es-MX" sz="2000" dirty="0">
                <a:effectLst/>
              </a:rPr>
              <a:t>. 94</a:t>
            </a:r>
          </a:p>
          <a:p>
            <a:r>
              <a:rPr lang="es-MX" sz="2000" dirty="0">
                <a:effectLst/>
              </a:rPr>
              <a:t>Jordi Muñoz, joven mexicano de 26 años, CEO desde hace tres años de una de las principales empresas de drones comerciales de Estados </a:t>
            </a:r>
            <a:r>
              <a:rPr lang="es-MX" sz="2000" dirty="0" smtClean="0">
                <a:effectLst/>
              </a:rPr>
              <a:t>Unidos, </a:t>
            </a:r>
            <a:r>
              <a:rPr lang="es-MX" sz="2000" dirty="0">
                <a:effectLst/>
              </a:rPr>
              <a:t>con ventas proyectadas para el 2015 de 60 millones de dólares. </a:t>
            </a:r>
            <a:r>
              <a:rPr lang="es-MX" sz="2000" dirty="0">
                <a:solidFill>
                  <a:schemeClr val="accent6">
                    <a:lumMod val="60000"/>
                    <a:lumOff val="40000"/>
                  </a:schemeClr>
                </a:solidFill>
                <a:effectLst/>
              </a:rPr>
              <a:t>Si le hubieran dicho a los 19 años lo que </a:t>
            </a:r>
            <a:r>
              <a:rPr lang="es-MX" sz="2000" dirty="0" smtClean="0">
                <a:solidFill>
                  <a:schemeClr val="accent6">
                    <a:lumMod val="60000"/>
                    <a:lumOff val="40000"/>
                  </a:schemeClr>
                </a:solidFill>
                <a:effectLst/>
              </a:rPr>
              <a:t>sería, </a:t>
            </a:r>
            <a:r>
              <a:rPr lang="es-MX" sz="2000" dirty="0">
                <a:solidFill>
                  <a:schemeClr val="accent6">
                    <a:lumMod val="60000"/>
                    <a:lumOff val="40000"/>
                  </a:schemeClr>
                </a:solidFill>
                <a:effectLst/>
              </a:rPr>
              <a:t>se hubiera muerto de la risa</a:t>
            </a:r>
            <a:r>
              <a:rPr lang="es-MX" sz="2000" dirty="0">
                <a:effectLst/>
              </a:rPr>
              <a:t>.</a:t>
            </a:r>
          </a:p>
          <a:p>
            <a:r>
              <a:rPr lang="es-MX" sz="2000" dirty="0">
                <a:effectLst/>
              </a:rPr>
              <a:t>Lejos de ser un buen alumno, Muñoz fue un estudiante mediocre. De niño le diagnosticaron trastorno de déficit de atención con hiperactividad. Era el chamaco distraído y revoltoso al que las maestras no querían.</a:t>
            </a:r>
          </a:p>
          <a:p>
            <a:r>
              <a:rPr lang="es-MX" sz="2000" dirty="0">
                <a:effectLst/>
              </a:rPr>
              <a:t>Superó sus problemas de atención y se graduó de la preparatoria con buenas calificaciones. </a:t>
            </a:r>
          </a:p>
          <a:p>
            <a:endParaRPr lang="es-MX" sz="2400" dirty="0">
              <a:effectLst/>
            </a:endParaRPr>
          </a:p>
        </p:txBody>
      </p:sp>
    </p:spTree>
    <p:extLst>
      <p:ext uri="{BB962C8B-B14F-4D97-AF65-F5344CB8AC3E}">
        <p14:creationId xmlns:p14="http://schemas.microsoft.com/office/powerpoint/2010/main" val="3408759383"/>
      </p:ext>
    </p:extLst>
  </p:cSld>
  <p:clrMapOvr>
    <a:masterClrMapping/>
  </p:clrMapOvr>
</p:sld>
</file>

<file path=ppt/theme/theme1.xml><?xml version="1.0" encoding="utf-8"?>
<a:theme xmlns:a="http://schemas.openxmlformats.org/drawingml/2006/main" name="Balance">
  <a:themeElements>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Balance">
      <a:majorFont>
        <a:latin typeface="Arial"/>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alanc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alanc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alanc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alanc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alanc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alanc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1355</TotalTime>
  <Words>359</Words>
  <Application>Microsoft Office PowerPoint</Application>
  <PresentationFormat>Presentación en pantalla (4:3)</PresentationFormat>
  <Paragraphs>16</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Balance</vt:lpstr>
      <vt:lpstr>Crear y Morir</vt:lpstr>
      <vt:lpstr>Crear y Morir</vt:lpstr>
      <vt:lpstr>Crear y Morir</vt:lpstr>
      <vt:lpstr>Crear y Morir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Crear y Morir</dc:title>
  <dc:creator>Dr Lozano</dc:creator>
  <cp:lastModifiedBy>Dr Lozano</cp:lastModifiedBy>
  <cp:revision>2</cp:revision>
  <dcterms:created xsi:type="dcterms:W3CDTF">2015-08-06T17:50:45Z</dcterms:created>
  <dcterms:modified xsi:type="dcterms:W3CDTF">2015-08-07T16:26:25Z</dcterms:modified>
</cp:coreProperties>
</file>